
<file path=[Content_Types].xml><?xml version="1.0" encoding="utf-8"?>
<Types xmlns="http://schemas.openxmlformats.org/package/2006/content-types">
  <Override PartName="/ppt/slides/slide6.xml" ContentType="application/vnd.openxmlformats-officedocument.presentationml.slide+xml"/>
  <Override PartName="/ppt/slides/slide29.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4.xml" ContentType="application/vnd.openxmlformats-officedocument.presentationml.slide+xml"/>
  <Override PartName="/ppt/slides/slide18.xml" ContentType="application/vnd.openxmlformats-officedocument.presentationml.slide+xml"/>
  <Override PartName="/ppt/slides/slide27.xml" ContentType="application/vnd.openxmlformats-officedocument.presentationml.slide+xml"/>
  <Override PartName="/ppt/slideLayouts/slideLayout4.xml" ContentType="application/vnd.openxmlformats-officedocument.presentationml.slideLayout+xml"/>
  <Override PartName="/ppt/slideLayouts/slideLayout6.xml" ContentType="application/vnd.openxmlformats-officedocument.presentationml.slideLayout+xml"/>
  <Override PartName="/ppt/theme/theme3.xml" ContentType="application/vnd.openxmlformats-officedocument.theme+xml"/>
  <Override PartName="/ppt/slides/slide1.xml" ContentType="application/vnd.openxmlformats-officedocument.presentationml.slide+xml"/>
  <Override PartName="/ppt/slides/slide2.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slideLayouts/slideLayout3.xml" ContentType="application/vnd.openxmlformats-officedocument.presentationml.slideLayout+xml"/>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s/slide13.xml" ContentType="application/vnd.openxmlformats-officedocument.presentationml.slide+xml"/>
  <Override PartName="/ppt/slides/slide14.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xml" ContentType="application/vnd.openxmlformats-officedocument.presentationml.slideLayout+xml"/>
  <Override PartName="/docProps/app.xml" ContentType="application/vnd.openxmlformats-officedocument.extended-properties+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10.xml" ContentType="application/vnd.openxmlformats-officedocument.presentationml.slideLayout+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handoutMasters/handoutMaster1.xml" ContentType="application/vnd.openxmlformats-officedocument.presentationml.handoutMaster+xml"/>
  <Override PartName="/ppt/viewProps.xml" ContentType="application/vnd.openxmlformats-officedocument.presentationml.viewProps+xml"/>
  <Override PartName="/ppt/slideLayouts/slideLayout9.xml" ContentType="application/vnd.openxmlformats-officedocument.presentationml.slideLayout+xml"/>
  <Override PartName="/docProps/core.xml" ContentType="application/vnd.openxmlformats-package.core-properties+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theme/theme2.xml" ContentType="application/vnd.openxmlformats-officedocument.them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34"/>
  </p:notesMasterIdLst>
  <p:handoutMasterIdLst>
    <p:handoutMasterId r:id="rId35"/>
  </p:handoutMasterIdLst>
  <p:sldIdLst>
    <p:sldId id="256" r:id="rId2"/>
    <p:sldId id="260" r:id="rId3"/>
    <p:sldId id="261" r:id="rId4"/>
    <p:sldId id="262" r:id="rId5"/>
    <p:sldId id="263" r:id="rId6"/>
    <p:sldId id="269" r:id="rId7"/>
    <p:sldId id="271" r:id="rId8"/>
    <p:sldId id="272" r:id="rId9"/>
    <p:sldId id="265" r:id="rId10"/>
    <p:sldId id="274" r:id="rId11"/>
    <p:sldId id="286" r:id="rId12"/>
    <p:sldId id="287" r:id="rId13"/>
    <p:sldId id="289" r:id="rId14"/>
    <p:sldId id="285" r:id="rId15"/>
    <p:sldId id="292" r:id="rId16"/>
    <p:sldId id="294" r:id="rId17"/>
    <p:sldId id="293" r:id="rId18"/>
    <p:sldId id="283" r:id="rId19"/>
    <p:sldId id="264" r:id="rId20"/>
    <p:sldId id="276" r:id="rId21"/>
    <p:sldId id="291" r:id="rId22"/>
    <p:sldId id="288" r:id="rId23"/>
    <p:sldId id="297" r:id="rId24"/>
    <p:sldId id="296" r:id="rId25"/>
    <p:sldId id="284" r:id="rId26"/>
    <p:sldId id="266" r:id="rId27"/>
    <p:sldId id="273" r:id="rId28"/>
    <p:sldId id="290" r:id="rId29"/>
    <p:sldId id="298" r:id="rId30"/>
    <p:sldId id="299" r:id="rId31"/>
    <p:sldId id="300" r:id="rId32"/>
    <p:sldId id="268" r:id="rId33"/>
  </p:sldIdLst>
  <p:sldSz cx="9144000" cy="6858000" type="screen4x3"/>
  <p:notesSz cx="6858000" cy="9144000"/>
  <p:defaultTextStyle>
    <a:defPPr>
      <a:defRPr lang="ru-RU"/>
    </a:defPPr>
    <a:lvl1pPr algn="l" rtl="0" fontAlgn="base">
      <a:spcBef>
        <a:spcPct val="0"/>
      </a:spcBef>
      <a:spcAft>
        <a:spcPct val="0"/>
      </a:spcAft>
      <a:defRPr kern="1200">
        <a:solidFill>
          <a:schemeClr val="tx1"/>
        </a:solidFill>
        <a:latin typeface="Arial" charset="0"/>
        <a:ea typeface="+mn-ea"/>
        <a:cs typeface="+mn-cs"/>
      </a:defRPr>
    </a:lvl1pPr>
    <a:lvl2pPr marL="457200" algn="l" rtl="0" fontAlgn="base">
      <a:spcBef>
        <a:spcPct val="0"/>
      </a:spcBef>
      <a:spcAft>
        <a:spcPct val="0"/>
      </a:spcAft>
      <a:defRPr kern="1200">
        <a:solidFill>
          <a:schemeClr val="tx1"/>
        </a:solidFill>
        <a:latin typeface="Arial" charset="0"/>
        <a:ea typeface="+mn-ea"/>
        <a:cs typeface="+mn-cs"/>
      </a:defRPr>
    </a:lvl2pPr>
    <a:lvl3pPr marL="914400" algn="l" rtl="0" fontAlgn="base">
      <a:spcBef>
        <a:spcPct val="0"/>
      </a:spcBef>
      <a:spcAft>
        <a:spcPct val="0"/>
      </a:spcAft>
      <a:defRPr kern="1200">
        <a:solidFill>
          <a:schemeClr val="tx1"/>
        </a:solidFill>
        <a:latin typeface="Arial" charset="0"/>
        <a:ea typeface="+mn-ea"/>
        <a:cs typeface="+mn-cs"/>
      </a:defRPr>
    </a:lvl3pPr>
    <a:lvl4pPr marL="1371600" algn="l" rtl="0" fontAlgn="base">
      <a:spcBef>
        <a:spcPct val="0"/>
      </a:spcBef>
      <a:spcAft>
        <a:spcPct val="0"/>
      </a:spcAft>
      <a:defRPr kern="1200">
        <a:solidFill>
          <a:schemeClr val="tx1"/>
        </a:solidFill>
        <a:latin typeface="Arial" charset="0"/>
        <a:ea typeface="+mn-ea"/>
        <a:cs typeface="+mn-cs"/>
      </a:defRPr>
    </a:lvl4pPr>
    <a:lvl5pPr marL="1828800" algn="l" rtl="0" fontAlgn="base">
      <a:spcBef>
        <a:spcPct val="0"/>
      </a:spcBef>
      <a:spcAft>
        <a:spcPct val="0"/>
      </a:spcAft>
      <a:defRPr kern="1200">
        <a:solidFill>
          <a:schemeClr val="tx1"/>
        </a:solidFill>
        <a:latin typeface="Arial" charset="0"/>
        <a:ea typeface="+mn-ea"/>
        <a:cs typeface="+mn-cs"/>
      </a:defRPr>
    </a:lvl5pPr>
    <a:lvl6pPr marL="2286000" algn="l" defTabSz="914400" rtl="0" eaLnBrk="1" latinLnBrk="0" hangingPunct="1">
      <a:defRPr kern="1200">
        <a:solidFill>
          <a:schemeClr val="tx1"/>
        </a:solidFill>
        <a:latin typeface="Arial" charset="0"/>
        <a:ea typeface="+mn-ea"/>
        <a:cs typeface="+mn-cs"/>
      </a:defRPr>
    </a:lvl6pPr>
    <a:lvl7pPr marL="2743200" algn="l" defTabSz="914400" rtl="0" eaLnBrk="1" latinLnBrk="0" hangingPunct="1">
      <a:defRPr kern="1200">
        <a:solidFill>
          <a:schemeClr val="tx1"/>
        </a:solidFill>
        <a:latin typeface="Arial" charset="0"/>
        <a:ea typeface="+mn-ea"/>
        <a:cs typeface="+mn-cs"/>
      </a:defRPr>
    </a:lvl7pPr>
    <a:lvl8pPr marL="3200400" algn="l" defTabSz="914400" rtl="0" eaLnBrk="1" latinLnBrk="0" hangingPunct="1">
      <a:defRPr kern="1200">
        <a:solidFill>
          <a:schemeClr val="tx1"/>
        </a:solidFill>
        <a:latin typeface="Arial" charset="0"/>
        <a:ea typeface="+mn-ea"/>
        <a:cs typeface="+mn-cs"/>
      </a:defRPr>
    </a:lvl8pPr>
    <a:lvl9pPr marL="3657600" algn="l" defTabSz="914400" rtl="0" eaLnBrk="1" latinLnBrk="0" hangingPunct="1">
      <a:defRPr kern="1200">
        <a:solidFill>
          <a:schemeClr val="tx1"/>
        </a:solidFill>
        <a:latin typeface="Arial" charset="0"/>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a:srgbClr val="000066"/>
    <a:srgbClr val="002060"/>
    <a:srgbClr val="FFFF00"/>
  </p:clrMru>
</p:presentationPr>
</file>

<file path=ppt/tableStyles.xml><?xml version="1.0" encoding="utf-8"?>
<a:tblStyleLst xmlns:a="http://schemas.openxmlformats.org/drawingml/2006/main" def="{5C22544A-7EE6-4342-B048-85BDC9FD1C3A}">
  <a:tblStyle styleId="{5C22544A-7EE6-4342-B048-85BDC9FD1C3A}" styleName="Средний стиль 2 - акцент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5940675A-B579-460E-94D1-54222C63F5DA}" styleName="Нет стиля, сетка таблиц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16DA210-FB5B-4158-B5E0-FEB733F419BA}" styleName="Светлый стиль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620"/>
    <p:restoredTop sz="94660"/>
  </p:normalViewPr>
  <p:slideViewPr>
    <p:cSldViewPr>
      <p:cViewPr>
        <p:scale>
          <a:sx n="70" d="100"/>
          <a:sy n="70" d="100"/>
        </p:scale>
        <p:origin x="-1890" y="-480"/>
      </p:cViewPr>
      <p:guideLst>
        <p:guide orient="horz" pos="2160"/>
        <p:guide pos="2880"/>
      </p:guideLst>
    </p:cSldViewPr>
  </p:slideViewPr>
  <p:notesTextViewPr>
    <p:cViewPr>
      <p:scale>
        <a:sx n="100" d="100"/>
        <a:sy n="100" d="100"/>
      </p:scale>
      <p:origin x="0" y="0"/>
    </p:cViewPr>
  </p:notesTextViewPr>
  <p:notesViewPr>
    <p:cSldViewPr>
      <p:cViewPr varScale="1">
        <p:scale>
          <a:sx n="55" d="100"/>
          <a:sy n="55" d="100"/>
        </p:scale>
        <p:origin x="-2904" y="-102"/>
      </p:cViewPr>
      <p:guideLst>
        <p:guide orient="horz" pos="2880"/>
        <p:guide pos="2160"/>
      </p:guideLst>
    </p:cSldViewPr>
  </p:notesViewPr>
  <p:gridSpacing cx="73736200" cy="7373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tableStyles" Target="tableStyle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notesMaster" Target="notesMasters/notes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presProps" Target="pres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BD3EDEAE-CDBB-45A8-86CD-D44EDE1ABF27}" type="datetimeFigureOut">
              <a:rPr lang="ru-RU" smtClean="0"/>
              <a:pPr/>
              <a:t>06.12.2017</a:t>
            </a:fld>
            <a:endParaRPr lang="ru-RU" dirty="0"/>
          </a:p>
        </p:txBody>
      </p:sp>
      <p:sp>
        <p:nvSpPr>
          <p:cNvPr id="4" name="Нижний колонтитул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dirty="0"/>
          </a:p>
        </p:txBody>
      </p:sp>
      <p:sp>
        <p:nvSpPr>
          <p:cNvPr id="5" name="Номер слайда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64924175-50A6-483E-BFFE-338A4DC23246}" type="slidenum">
              <a:rPr lang="ru-RU" smtClean="0"/>
              <a:pPr/>
              <a:t>‹#›</a:t>
            </a:fld>
            <a:endParaRPr lang="ru-RU" dirty="0"/>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Верхний колонтитул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ru-RU" dirty="0"/>
          </a:p>
        </p:txBody>
      </p:sp>
      <p:sp>
        <p:nvSpPr>
          <p:cNvPr id="3" name="Дата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FFAFE0F7-72A9-4CE6-800C-5213AFE543B5}" type="datetimeFigureOut">
              <a:rPr lang="ru-RU" smtClean="0"/>
              <a:pPr/>
              <a:t>06.12.2017</a:t>
            </a:fld>
            <a:endParaRPr lang="ru-RU" dirty="0"/>
          </a:p>
        </p:txBody>
      </p:sp>
      <p:sp>
        <p:nvSpPr>
          <p:cNvPr id="4" name="Образ слайда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ru-RU" dirty="0"/>
          </a:p>
        </p:txBody>
      </p:sp>
      <p:sp>
        <p:nvSpPr>
          <p:cNvPr id="5" name="Заметки 4"/>
          <p:cNvSpPr>
            <a:spLocks noGrp="1"/>
          </p:cNvSpPr>
          <p:nvPr>
            <p:ph type="body" sz="quarter" idx="3"/>
          </p:nvPr>
        </p:nvSpPr>
        <p:spPr>
          <a:xfrm>
            <a:off x="685800" y="4343400"/>
            <a:ext cx="5486400" cy="4114800"/>
          </a:xfrm>
          <a:prstGeom prst="rect">
            <a:avLst/>
          </a:prstGeom>
        </p:spPr>
        <p:txBody>
          <a:bodyPr vert="horz" lIns="91440" tIns="45720" rIns="91440" bIns="45720" rtlCol="0">
            <a:normAutofit/>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6" name="Нижний колонтитул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ru-RU" dirty="0"/>
          </a:p>
        </p:txBody>
      </p:sp>
      <p:sp>
        <p:nvSpPr>
          <p:cNvPr id="7" name="Номер слайда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92459773-86F3-4AA1-8CE8-879C61F8FBAD}" type="slidenum">
              <a:rPr lang="ru-RU" smtClean="0"/>
              <a:pPr/>
              <a:t>‹#›</a:t>
            </a:fld>
            <a:endParaRPr lang="ru-RU" dirty="0"/>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Титульный слайд">
    <p:spTree>
      <p:nvGrpSpPr>
        <p:cNvPr id="1" name=""/>
        <p:cNvGrpSpPr/>
        <p:nvPr/>
      </p:nvGrpSpPr>
      <p:grpSpPr>
        <a:xfrm>
          <a:off x="0" y="0"/>
          <a:ext cx="0" cy="0"/>
          <a:chOff x="0" y="0"/>
          <a:chExt cx="0" cy="0"/>
        </a:xfrm>
      </p:grpSpPr>
      <p:sp>
        <p:nvSpPr>
          <p:cNvPr id="2" name="Заголовок 1"/>
          <p:cNvSpPr>
            <a:spLocks noGrp="1"/>
          </p:cNvSpPr>
          <p:nvPr>
            <p:ph type="ctrTitle"/>
          </p:nvPr>
        </p:nvSpPr>
        <p:spPr>
          <a:xfrm>
            <a:off x="685800" y="2130425"/>
            <a:ext cx="7772400" cy="1470025"/>
          </a:xfrm>
        </p:spPr>
        <p:txBody>
          <a:bodyPr/>
          <a:lstStyle/>
          <a:p>
            <a:r>
              <a:rPr lang="ru-RU" smtClean="0"/>
              <a:t>Образец заголовка</a:t>
            </a:r>
            <a:endParaRPr lang="ru-RU"/>
          </a:p>
        </p:txBody>
      </p:sp>
      <p:sp>
        <p:nvSpPr>
          <p:cNvPr id="3" name="Подзаголовок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ru-RU" smtClean="0"/>
              <a:t>Образец подзаголовка</a:t>
            </a:r>
            <a:endParaRPr lang="ru-RU"/>
          </a:p>
        </p:txBody>
      </p:sp>
      <p:sp>
        <p:nvSpPr>
          <p:cNvPr id="4" name="Дата 3"/>
          <p:cNvSpPr>
            <a:spLocks noGrp="1"/>
          </p:cNvSpPr>
          <p:nvPr>
            <p:ph type="dt" sz="half" idx="10"/>
          </p:nvPr>
        </p:nvSpPr>
        <p:spPr/>
        <p:txBody>
          <a:bodyPr/>
          <a:lstStyle>
            <a:lvl1pPr>
              <a:defRPr/>
            </a:lvl1pPr>
          </a:lstStyle>
          <a:p>
            <a:pPr>
              <a:defRPr/>
            </a:pPr>
            <a:fld id="{FA996196-07E1-409D-8A93-16937594C402}" type="datetimeFigureOut">
              <a:rPr lang="ru-RU"/>
              <a:pPr>
                <a:defRPr/>
              </a:pPr>
              <a:t>06.12.2017</a:t>
            </a:fld>
            <a:endParaRPr lang="ru-RU" dirty="0"/>
          </a:p>
        </p:txBody>
      </p:sp>
      <p:sp>
        <p:nvSpPr>
          <p:cNvPr id="5" name="Нижний колонтитул 4"/>
          <p:cNvSpPr>
            <a:spLocks noGrp="1"/>
          </p:cNvSpPr>
          <p:nvPr>
            <p:ph type="ftr" sz="quarter" idx="11"/>
          </p:nvPr>
        </p:nvSpPr>
        <p:spPr/>
        <p:txBody>
          <a:bodyPr/>
          <a:lstStyle>
            <a:lvl1pPr>
              <a:defRPr/>
            </a:lvl1pPr>
          </a:lstStyle>
          <a:p>
            <a:pPr>
              <a:defRPr/>
            </a:pPr>
            <a:endParaRPr lang="ru-RU" dirty="0"/>
          </a:p>
        </p:txBody>
      </p:sp>
      <p:sp>
        <p:nvSpPr>
          <p:cNvPr id="6" name="Номер слайда 5"/>
          <p:cNvSpPr>
            <a:spLocks noGrp="1"/>
          </p:cNvSpPr>
          <p:nvPr>
            <p:ph type="sldNum" sz="quarter" idx="12"/>
          </p:nvPr>
        </p:nvSpPr>
        <p:spPr/>
        <p:txBody>
          <a:bodyPr/>
          <a:lstStyle>
            <a:lvl1pPr>
              <a:defRPr/>
            </a:lvl1pPr>
          </a:lstStyle>
          <a:p>
            <a:pPr>
              <a:defRPr/>
            </a:pPr>
            <a:fld id="{759A9598-DE88-4205-AC19-0F14FE8ECE26}" type="slidenum">
              <a:rPr lang="ru-RU"/>
              <a:pPr>
                <a:defRPr/>
              </a:pPr>
              <a:t>‹#›</a:t>
            </a:fld>
            <a:endParaRPr lang="ru-RU" dirty="0"/>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Заголовок и вертикальный текс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Вертикальный текст 2"/>
          <p:cNvSpPr>
            <a:spLocks noGrp="1"/>
          </p:cNvSpPr>
          <p:nvPr>
            <p:ph type="body" orient="vert" idx="1"/>
          </p:nvPr>
        </p:nvSpPr>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F9C4C915-C421-41A8-8DA2-BBEA81D030E0}" type="datetimeFigureOut">
              <a:rPr lang="ru-RU"/>
              <a:pPr>
                <a:defRPr/>
              </a:pPr>
              <a:t>06.12.2017</a:t>
            </a:fld>
            <a:endParaRPr lang="ru-RU" dirty="0"/>
          </a:p>
        </p:txBody>
      </p:sp>
      <p:sp>
        <p:nvSpPr>
          <p:cNvPr id="5" name="Нижний колонтитул 4"/>
          <p:cNvSpPr>
            <a:spLocks noGrp="1"/>
          </p:cNvSpPr>
          <p:nvPr>
            <p:ph type="ftr" sz="quarter" idx="11"/>
          </p:nvPr>
        </p:nvSpPr>
        <p:spPr/>
        <p:txBody>
          <a:bodyPr/>
          <a:lstStyle>
            <a:lvl1pPr>
              <a:defRPr/>
            </a:lvl1pPr>
          </a:lstStyle>
          <a:p>
            <a:pPr>
              <a:defRPr/>
            </a:pPr>
            <a:endParaRPr lang="ru-RU" dirty="0"/>
          </a:p>
        </p:txBody>
      </p:sp>
      <p:sp>
        <p:nvSpPr>
          <p:cNvPr id="6" name="Номер слайда 5"/>
          <p:cNvSpPr>
            <a:spLocks noGrp="1"/>
          </p:cNvSpPr>
          <p:nvPr>
            <p:ph type="sldNum" sz="quarter" idx="12"/>
          </p:nvPr>
        </p:nvSpPr>
        <p:spPr/>
        <p:txBody>
          <a:bodyPr/>
          <a:lstStyle>
            <a:lvl1pPr>
              <a:defRPr/>
            </a:lvl1pPr>
          </a:lstStyle>
          <a:p>
            <a:pPr>
              <a:defRPr/>
            </a:pPr>
            <a:fld id="{FE7BCF96-6510-40C4-80A8-103B778A726E}" type="slidenum">
              <a:rPr lang="ru-RU"/>
              <a:pPr>
                <a:defRPr/>
              </a:pPr>
              <a:t>‹#›</a:t>
            </a:fld>
            <a:endParaRPr lang="ru-RU" dirty="0"/>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Вертикальный заголовок и текст">
    <p:spTree>
      <p:nvGrpSpPr>
        <p:cNvPr id="1" name=""/>
        <p:cNvGrpSpPr/>
        <p:nvPr/>
      </p:nvGrpSpPr>
      <p:grpSpPr>
        <a:xfrm>
          <a:off x="0" y="0"/>
          <a:ext cx="0" cy="0"/>
          <a:chOff x="0" y="0"/>
          <a:chExt cx="0" cy="0"/>
        </a:xfrm>
      </p:grpSpPr>
      <p:sp>
        <p:nvSpPr>
          <p:cNvPr id="2" name="Вертикальный заголовок 1"/>
          <p:cNvSpPr>
            <a:spLocks noGrp="1"/>
          </p:cNvSpPr>
          <p:nvPr>
            <p:ph type="title" orient="vert"/>
          </p:nvPr>
        </p:nvSpPr>
        <p:spPr>
          <a:xfrm>
            <a:off x="6629400" y="274638"/>
            <a:ext cx="2057400" cy="5851525"/>
          </a:xfrm>
        </p:spPr>
        <p:txBody>
          <a:bodyPr vert="eaVert"/>
          <a:lstStyle/>
          <a:p>
            <a:r>
              <a:rPr lang="ru-RU" smtClean="0"/>
              <a:t>Образец заголовка</a:t>
            </a:r>
            <a:endParaRPr lang="ru-RU"/>
          </a:p>
        </p:txBody>
      </p:sp>
      <p:sp>
        <p:nvSpPr>
          <p:cNvPr id="3" name="Вертикальный текст 2"/>
          <p:cNvSpPr>
            <a:spLocks noGrp="1"/>
          </p:cNvSpPr>
          <p:nvPr>
            <p:ph type="body" orient="vert" idx="1"/>
          </p:nvPr>
        </p:nvSpPr>
        <p:spPr>
          <a:xfrm>
            <a:off x="457200" y="274638"/>
            <a:ext cx="6019800" cy="5851525"/>
          </a:xfrm>
        </p:spPr>
        <p:txBody>
          <a:bodyPr vert="eaVert"/>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3DD14D5E-6566-46BA-8360-001A9BA78C1F}" type="datetimeFigureOut">
              <a:rPr lang="ru-RU"/>
              <a:pPr>
                <a:defRPr/>
              </a:pPr>
              <a:t>06.12.2017</a:t>
            </a:fld>
            <a:endParaRPr lang="ru-RU" dirty="0"/>
          </a:p>
        </p:txBody>
      </p:sp>
      <p:sp>
        <p:nvSpPr>
          <p:cNvPr id="5" name="Нижний колонтитул 4"/>
          <p:cNvSpPr>
            <a:spLocks noGrp="1"/>
          </p:cNvSpPr>
          <p:nvPr>
            <p:ph type="ftr" sz="quarter" idx="11"/>
          </p:nvPr>
        </p:nvSpPr>
        <p:spPr/>
        <p:txBody>
          <a:bodyPr/>
          <a:lstStyle>
            <a:lvl1pPr>
              <a:defRPr/>
            </a:lvl1pPr>
          </a:lstStyle>
          <a:p>
            <a:pPr>
              <a:defRPr/>
            </a:pPr>
            <a:endParaRPr lang="ru-RU" dirty="0"/>
          </a:p>
        </p:txBody>
      </p:sp>
      <p:sp>
        <p:nvSpPr>
          <p:cNvPr id="6" name="Номер слайда 5"/>
          <p:cNvSpPr>
            <a:spLocks noGrp="1"/>
          </p:cNvSpPr>
          <p:nvPr>
            <p:ph type="sldNum" sz="quarter" idx="12"/>
          </p:nvPr>
        </p:nvSpPr>
        <p:spPr/>
        <p:txBody>
          <a:bodyPr/>
          <a:lstStyle>
            <a:lvl1pPr>
              <a:defRPr/>
            </a:lvl1pPr>
          </a:lstStyle>
          <a:p>
            <a:pPr>
              <a:defRPr/>
            </a:pPr>
            <a:fld id="{4F03314F-542B-4CA9-B721-30DEC021A268}" type="slidenum">
              <a:rPr lang="ru-RU"/>
              <a:pPr>
                <a:defRPr/>
              </a:pPr>
              <a:t>‹#›</a:t>
            </a:fld>
            <a:endParaRPr lang="ru-RU" dirty="0"/>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Заголовок и объект">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idx="1"/>
          </p:nvPr>
        </p:nvSpPr>
        <p:spPr/>
        <p:txBody>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Дата 3"/>
          <p:cNvSpPr>
            <a:spLocks noGrp="1"/>
          </p:cNvSpPr>
          <p:nvPr>
            <p:ph type="dt" sz="half" idx="10"/>
          </p:nvPr>
        </p:nvSpPr>
        <p:spPr/>
        <p:txBody>
          <a:bodyPr/>
          <a:lstStyle>
            <a:lvl1pPr>
              <a:defRPr/>
            </a:lvl1pPr>
          </a:lstStyle>
          <a:p>
            <a:pPr>
              <a:defRPr/>
            </a:pPr>
            <a:fld id="{30EBDC3D-7E88-40F7-9A62-B6F1C2C574B9}" type="datetimeFigureOut">
              <a:rPr lang="ru-RU"/>
              <a:pPr>
                <a:defRPr/>
              </a:pPr>
              <a:t>06.12.2017</a:t>
            </a:fld>
            <a:endParaRPr lang="ru-RU" dirty="0"/>
          </a:p>
        </p:txBody>
      </p:sp>
      <p:sp>
        <p:nvSpPr>
          <p:cNvPr id="5" name="Нижний колонтитул 4"/>
          <p:cNvSpPr>
            <a:spLocks noGrp="1"/>
          </p:cNvSpPr>
          <p:nvPr>
            <p:ph type="ftr" sz="quarter" idx="11"/>
          </p:nvPr>
        </p:nvSpPr>
        <p:spPr/>
        <p:txBody>
          <a:bodyPr/>
          <a:lstStyle>
            <a:lvl1pPr>
              <a:defRPr/>
            </a:lvl1pPr>
          </a:lstStyle>
          <a:p>
            <a:pPr>
              <a:defRPr/>
            </a:pPr>
            <a:endParaRPr lang="ru-RU" dirty="0"/>
          </a:p>
        </p:txBody>
      </p:sp>
      <p:sp>
        <p:nvSpPr>
          <p:cNvPr id="6" name="Номер слайда 5"/>
          <p:cNvSpPr>
            <a:spLocks noGrp="1"/>
          </p:cNvSpPr>
          <p:nvPr>
            <p:ph type="sldNum" sz="quarter" idx="12"/>
          </p:nvPr>
        </p:nvSpPr>
        <p:spPr/>
        <p:txBody>
          <a:bodyPr/>
          <a:lstStyle>
            <a:lvl1pPr>
              <a:defRPr/>
            </a:lvl1pPr>
          </a:lstStyle>
          <a:p>
            <a:pPr>
              <a:defRPr/>
            </a:pPr>
            <a:fld id="{9DCEB3A7-3912-49E1-9265-7A539FFE3A66}" type="slidenum">
              <a:rPr lang="ru-RU"/>
              <a:pPr>
                <a:defRPr/>
              </a:pPr>
              <a:t>‹#›</a:t>
            </a:fld>
            <a:endParaRPr lang="ru-RU"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Заголовок раздела">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722313" y="4406900"/>
            <a:ext cx="7772400" cy="1362075"/>
          </a:xfrm>
        </p:spPr>
        <p:txBody>
          <a:bodyPr anchor="t"/>
          <a:lstStyle>
            <a:lvl1pPr algn="l">
              <a:defRPr sz="4000" b="1" cap="all"/>
            </a:lvl1pPr>
          </a:lstStyle>
          <a:p>
            <a:r>
              <a:rPr lang="ru-RU" smtClean="0"/>
              <a:t>Образец заголовка</a:t>
            </a:r>
            <a:endParaRPr lang="ru-RU"/>
          </a:p>
        </p:txBody>
      </p:sp>
      <p:sp>
        <p:nvSpPr>
          <p:cNvPr id="3" name="Текст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ru-RU" smtClean="0"/>
              <a:t>Образец текста</a:t>
            </a:r>
          </a:p>
        </p:txBody>
      </p:sp>
      <p:sp>
        <p:nvSpPr>
          <p:cNvPr id="4" name="Дата 3"/>
          <p:cNvSpPr>
            <a:spLocks noGrp="1"/>
          </p:cNvSpPr>
          <p:nvPr>
            <p:ph type="dt" sz="half" idx="10"/>
          </p:nvPr>
        </p:nvSpPr>
        <p:spPr/>
        <p:txBody>
          <a:bodyPr/>
          <a:lstStyle>
            <a:lvl1pPr>
              <a:defRPr/>
            </a:lvl1pPr>
          </a:lstStyle>
          <a:p>
            <a:pPr>
              <a:defRPr/>
            </a:pPr>
            <a:fld id="{9C4CAC2E-E04C-4D06-8B3A-A398E0EAFDFE}" type="datetimeFigureOut">
              <a:rPr lang="ru-RU"/>
              <a:pPr>
                <a:defRPr/>
              </a:pPr>
              <a:t>06.12.2017</a:t>
            </a:fld>
            <a:endParaRPr lang="ru-RU" dirty="0"/>
          </a:p>
        </p:txBody>
      </p:sp>
      <p:sp>
        <p:nvSpPr>
          <p:cNvPr id="5" name="Нижний колонтитул 4"/>
          <p:cNvSpPr>
            <a:spLocks noGrp="1"/>
          </p:cNvSpPr>
          <p:nvPr>
            <p:ph type="ftr" sz="quarter" idx="11"/>
          </p:nvPr>
        </p:nvSpPr>
        <p:spPr/>
        <p:txBody>
          <a:bodyPr/>
          <a:lstStyle>
            <a:lvl1pPr>
              <a:defRPr/>
            </a:lvl1pPr>
          </a:lstStyle>
          <a:p>
            <a:pPr>
              <a:defRPr/>
            </a:pPr>
            <a:endParaRPr lang="ru-RU" dirty="0"/>
          </a:p>
        </p:txBody>
      </p:sp>
      <p:sp>
        <p:nvSpPr>
          <p:cNvPr id="6" name="Номер слайда 5"/>
          <p:cNvSpPr>
            <a:spLocks noGrp="1"/>
          </p:cNvSpPr>
          <p:nvPr>
            <p:ph type="sldNum" sz="quarter" idx="12"/>
          </p:nvPr>
        </p:nvSpPr>
        <p:spPr/>
        <p:txBody>
          <a:bodyPr/>
          <a:lstStyle>
            <a:lvl1pPr>
              <a:defRPr/>
            </a:lvl1pPr>
          </a:lstStyle>
          <a:p>
            <a:pPr>
              <a:defRPr/>
            </a:pPr>
            <a:fld id="{03770B4E-29A3-4A42-9858-68DB8EE0F8FD}" type="slidenum">
              <a:rPr lang="ru-RU"/>
              <a:pPr>
                <a:defRPr/>
              </a:pPr>
              <a:t>‹#›</a:t>
            </a:fld>
            <a:endParaRPr lang="ru-RU" dirty="0"/>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Два объекта">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Содержимое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Содержимое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Дата 3"/>
          <p:cNvSpPr>
            <a:spLocks noGrp="1"/>
          </p:cNvSpPr>
          <p:nvPr>
            <p:ph type="dt" sz="half" idx="10"/>
          </p:nvPr>
        </p:nvSpPr>
        <p:spPr/>
        <p:txBody>
          <a:bodyPr/>
          <a:lstStyle>
            <a:lvl1pPr>
              <a:defRPr/>
            </a:lvl1pPr>
          </a:lstStyle>
          <a:p>
            <a:pPr>
              <a:defRPr/>
            </a:pPr>
            <a:fld id="{F8322B18-B42E-43CD-8895-9AE57DFC155B}" type="datetimeFigureOut">
              <a:rPr lang="ru-RU"/>
              <a:pPr>
                <a:defRPr/>
              </a:pPr>
              <a:t>06.12.2017</a:t>
            </a:fld>
            <a:endParaRPr lang="ru-RU" dirty="0"/>
          </a:p>
        </p:txBody>
      </p:sp>
      <p:sp>
        <p:nvSpPr>
          <p:cNvPr id="6" name="Нижний колонтитул 4"/>
          <p:cNvSpPr>
            <a:spLocks noGrp="1"/>
          </p:cNvSpPr>
          <p:nvPr>
            <p:ph type="ftr" sz="quarter" idx="11"/>
          </p:nvPr>
        </p:nvSpPr>
        <p:spPr/>
        <p:txBody>
          <a:bodyPr/>
          <a:lstStyle>
            <a:lvl1pPr>
              <a:defRPr/>
            </a:lvl1pPr>
          </a:lstStyle>
          <a:p>
            <a:pPr>
              <a:defRPr/>
            </a:pPr>
            <a:endParaRPr lang="ru-RU" dirty="0"/>
          </a:p>
        </p:txBody>
      </p:sp>
      <p:sp>
        <p:nvSpPr>
          <p:cNvPr id="7" name="Номер слайда 5"/>
          <p:cNvSpPr>
            <a:spLocks noGrp="1"/>
          </p:cNvSpPr>
          <p:nvPr>
            <p:ph type="sldNum" sz="quarter" idx="12"/>
          </p:nvPr>
        </p:nvSpPr>
        <p:spPr/>
        <p:txBody>
          <a:bodyPr/>
          <a:lstStyle>
            <a:lvl1pPr>
              <a:defRPr/>
            </a:lvl1pPr>
          </a:lstStyle>
          <a:p>
            <a:pPr>
              <a:defRPr/>
            </a:pPr>
            <a:fld id="{765C5EA9-86EE-4F66-9679-FA64BB4FC1BE}" type="slidenum">
              <a:rPr lang="ru-RU"/>
              <a:pPr>
                <a:defRPr/>
              </a:pPr>
              <a:t>‹#›</a:t>
            </a:fld>
            <a:endParaRPr lang="ru-RU" dirty="0"/>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Сравнение">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lvl1pPr>
              <a:defRPr/>
            </a:lvl1pPr>
          </a:lstStyle>
          <a:p>
            <a:r>
              <a:rPr lang="ru-RU" smtClean="0"/>
              <a:t>Образец заголовка</a:t>
            </a:r>
            <a:endParaRPr lang="ru-RU"/>
          </a:p>
        </p:txBody>
      </p:sp>
      <p:sp>
        <p:nvSpPr>
          <p:cNvPr id="3" name="Текст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4" name="Содержимое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5" name="Текст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ru-RU" smtClean="0"/>
              <a:t>Образец текста</a:t>
            </a:r>
          </a:p>
        </p:txBody>
      </p:sp>
      <p:sp>
        <p:nvSpPr>
          <p:cNvPr id="6" name="Содержимое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7" name="Дата 3"/>
          <p:cNvSpPr>
            <a:spLocks noGrp="1"/>
          </p:cNvSpPr>
          <p:nvPr>
            <p:ph type="dt" sz="half" idx="10"/>
          </p:nvPr>
        </p:nvSpPr>
        <p:spPr/>
        <p:txBody>
          <a:bodyPr/>
          <a:lstStyle>
            <a:lvl1pPr>
              <a:defRPr/>
            </a:lvl1pPr>
          </a:lstStyle>
          <a:p>
            <a:pPr>
              <a:defRPr/>
            </a:pPr>
            <a:fld id="{F40F9B1F-188A-4DA3-A024-809368469507}" type="datetimeFigureOut">
              <a:rPr lang="ru-RU"/>
              <a:pPr>
                <a:defRPr/>
              </a:pPr>
              <a:t>06.12.2017</a:t>
            </a:fld>
            <a:endParaRPr lang="ru-RU" dirty="0"/>
          </a:p>
        </p:txBody>
      </p:sp>
      <p:sp>
        <p:nvSpPr>
          <p:cNvPr id="8" name="Нижний колонтитул 4"/>
          <p:cNvSpPr>
            <a:spLocks noGrp="1"/>
          </p:cNvSpPr>
          <p:nvPr>
            <p:ph type="ftr" sz="quarter" idx="11"/>
          </p:nvPr>
        </p:nvSpPr>
        <p:spPr/>
        <p:txBody>
          <a:bodyPr/>
          <a:lstStyle>
            <a:lvl1pPr>
              <a:defRPr/>
            </a:lvl1pPr>
          </a:lstStyle>
          <a:p>
            <a:pPr>
              <a:defRPr/>
            </a:pPr>
            <a:endParaRPr lang="ru-RU" dirty="0"/>
          </a:p>
        </p:txBody>
      </p:sp>
      <p:sp>
        <p:nvSpPr>
          <p:cNvPr id="9" name="Номер слайда 5"/>
          <p:cNvSpPr>
            <a:spLocks noGrp="1"/>
          </p:cNvSpPr>
          <p:nvPr>
            <p:ph type="sldNum" sz="quarter" idx="12"/>
          </p:nvPr>
        </p:nvSpPr>
        <p:spPr/>
        <p:txBody>
          <a:bodyPr/>
          <a:lstStyle>
            <a:lvl1pPr>
              <a:defRPr/>
            </a:lvl1pPr>
          </a:lstStyle>
          <a:p>
            <a:pPr>
              <a:defRPr/>
            </a:pPr>
            <a:fld id="{7DCE0F54-BB62-466C-B960-5FA7DAE03EA7}" type="slidenum">
              <a:rPr lang="ru-RU"/>
              <a:pPr>
                <a:defRPr/>
              </a:pPr>
              <a:t>‹#›</a:t>
            </a:fld>
            <a:endParaRPr lang="ru-RU" dirty="0"/>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Только заголовок">
    <p:spTree>
      <p:nvGrpSpPr>
        <p:cNvPr id="1" name=""/>
        <p:cNvGrpSpPr/>
        <p:nvPr/>
      </p:nvGrpSpPr>
      <p:grpSpPr>
        <a:xfrm>
          <a:off x="0" y="0"/>
          <a:ext cx="0" cy="0"/>
          <a:chOff x="0" y="0"/>
          <a:chExt cx="0" cy="0"/>
        </a:xfrm>
      </p:grpSpPr>
      <p:sp>
        <p:nvSpPr>
          <p:cNvPr id="2" name="Заголовок 1"/>
          <p:cNvSpPr>
            <a:spLocks noGrp="1"/>
          </p:cNvSpPr>
          <p:nvPr>
            <p:ph type="title"/>
          </p:nvPr>
        </p:nvSpPr>
        <p:spPr/>
        <p:txBody>
          <a:bodyPr/>
          <a:lstStyle/>
          <a:p>
            <a:r>
              <a:rPr lang="ru-RU" smtClean="0"/>
              <a:t>Образец заголовка</a:t>
            </a:r>
            <a:endParaRPr lang="ru-RU"/>
          </a:p>
        </p:txBody>
      </p:sp>
      <p:sp>
        <p:nvSpPr>
          <p:cNvPr id="3" name="Дата 3"/>
          <p:cNvSpPr>
            <a:spLocks noGrp="1"/>
          </p:cNvSpPr>
          <p:nvPr>
            <p:ph type="dt" sz="half" idx="10"/>
          </p:nvPr>
        </p:nvSpPr>
        <p:spPr/>
        <p:txBody>
          <a:bodyPr/>
          <a:lstStyle>
            <a:lvl1pPr>
              <a:defRPr/>
            </a:lvl1pPr>
          </a:lstStyle>
          <a:p>
            <a:pPr>
              <a:defRPr/>
            </a:pPr>
            <a:fld id="{C38D0276-725A-48B8-8074-69FD6AA4AB4B}" type="datetimeFigureOut">
              <a:rPr lang="ru-RU"/>
              <a:pPr>
                <a:defRPr/>
              </a:pPr>
              <a:t>06.12.2017</a:t>
            </a:fld>
            <a:endParaRPr lang="ru-RU" dirty="0"/>
          </a:p>
        </p:txBody>
      </p:sp>
      <p:sp>
        <p:nvSpPr>
          <p:cNvPr id="4" name="Нижний колонтитул 4"/>
          <p:cNvSpPr>
            <a:spLocks noGrp="1"/>
          </p:cNvSpPr>
          <p:nvPr>
            <p:ph type="ftr" sz="quarter" idx="11"/>
          </p:nvPr>
        </p:nvSpPr>
        <p:spPr/>
        <p:txBody>
          <a:bodyPr/>
          <a:lstStyle>
            <a:lvl1pPr>
              <a:defRPr/>
            </a:lvl1pPr>
          </a:lstStyle>
          <a:p>
            <a:pPr>
              <a:defRPr/>
            </a:pPr>
            <a:endParaRPr lang="ru-RU" dirty="0"/>
          </a:p>
        </p:txBody>
      </p:sp>
      <p:sp>
        <p:nvSpPr>
          <p:cNvPr id="5" name="Номер слайда 5"/>
          <p:cNvSpPr>
            <a:spLocks noGrp="1"/>
          </p:cNvSpPr>
          <p:nvPr>
            <p:ph type="sldNum" sz="quarter" idx="12"/>
          </p:nvPr>
        </p:nvSpPr>
        <p:spPr/>
        <p:txBody>
          <a:bodyPr/>
          <a:lstStyle>
            <a:lvl1pPr>
              <a:defRPr/>
            </a:lvl1pPr>
          </a:lstStyle>
          <a:p>
            <a:pPr>
              <a:defRPr/>
            </a:pPr>
            <a:fld id="{A9C2065F-D5D4-4078-8171-8E4C4D61FA98}" type="slidenum">
              <a:rPr lang="ru-RU"/>
              <a:pPr>
                <a:defRPr/>
              </a:pPr>
              <a:t>‹#›</a:t>
            </a:fld>
            <a:endParaRPr lang="ru-RU" dirty="0"/>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Пустой слайд">
    <p:spTree>
      <p:nvGrpSpPr>
        <p:cNvPr id="1" name=""/>
        <p:cNvGrpSpPr/>
        <p:nvPr/>
      </p:nvGrpSpPr>
      <p:grpSpPr>
        <a:xfrm>
          <a:off x="0" y="0"/>
          <a:ext cx="0" cy="0"/>
          <a:chOff x="0" y="0"/>
          <a:chExt cx="0" cy="0"/>
        </a:xfrm>
      </p:grpSpPr>
      <p:sp>
        <p:nvSpPr>
          <p:cNvPr id="2" name="Дата 3"/>
          <p:cNvSpPr>
            <a:spLocks noGrp="1"/>
          </p:cNvSpPr>
          <p:nvPr>
            <p:ph type="dt" sz="half" idx="10"/>
          </p:nvPr>
        </p:nvSpPr>
        <p:spPr/>
        <p:txBody>
          <a:bodyPr/>
          <a:lstStyle>
            <a:lvl1pPr>
              <a:defRPr/>
            </a:lvl1pPr>
          </a:lstStyle>
          <a:p>
            <a:pPr>
              <a:defRPr/>
            </a:pPr>
            <a:fld id="{404A50AA-D8B2-4859-AC66-56EB515C6287}" type="datetimeFigureOut">
              <a:rPr lang="ru-RU"/>
              <a:pPr>
                <a:defRPr/>
              </a:pPr>
              <a:t>06.12.2017</a:t>
            </a:fld>
            <a:endParaRPr lang="ru-RU" dirty="0"/>
          </a:p>
        </p:txBody>
      </p:sp>
      <p:sp>
        <p:nvSpPr>
          <p:cNvPr id="3" name="Нижний колонтитул 4"/>
          <p:cNvSpPr>
            <a:spLocks noGrp="1"/>
          </p:cNvSpPr>
          <p:nvPr>
            <p:ph type="ftr" sz="quarter" idx="11"/>
          </p:nvPr>
        </p:nvSpPr>
        <p:spPr/>
        <p:txBody>
          <a:bodyPr/>
          <a:lstStyle>
            <a:lvl1pPr>
              <a:defRPr/>
            </a:lvl1pPr>
          </a:lstStyle>
          <a:p>
            <a:pPr>
              <a:defRPr/>
            </a:pPr>
            <a:endParaRPr lang="ru-RU" dirty="0"/>
          </a:p>
        </p:txBody>
      </p:sp>
      <p:sp>
        <p:nvSpPr>
          <p:cNvPr id="4" name="Номер слайда 5"/>
          <p:cNvSpPr>
            <a:spLocks noGrp="1"/>
          </p:cNvSpPr>
          <p:nvPr>
            <p:ph type="sldNum" sz="quarter" idx="12"/>
          </p:nvPr>
        </p:nvSpPr>
        <p:spPr/>
        <p:txBody>
          <a:bodyPr/>
          <a:lstStyle>
            <a:lvl1pPr>
              <a:defRPr/>
            </a:lvl1pPr>
          </a:lstStyle>
          <a:p>
            <a:pPr>
              <a:defRPr/>
            </a:pPr>
            <a:fld id="{29B80640-33B7-4E8F-9B04-00700EAFAE1B}" type="slidenum">
              <a:rPr lang="ru-RU"/>
              <a:pPr>
                <a:defRPr/>
              </a:pPr>
              <a:t>‹#›</a:t>
            </a:fld>
            <a:endParaRPr lang="ru-RU"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Объект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457200" y="273050"/>
            <a:ext cx="3008313" cy="1162050"/>
          </a:xfrm>
        </p:spPr>
        <p:txBody>
          <a:bodyPr anchor="b"/>
          <a:lstStyle>
            <a:lvl1pPr algn="l">
              <a:defRPr sz="2000" b="1"/>
            </a:lvl1pPr>
          </a:lstStyle>
          <a:p>
            <a:r>
              <a:rPr lang="ru-RU" smtClean="0"/>
              <a:t>Образец заголовка</a:t>
            </a:r>
            <a:endParaRPr lang="ru-RU"/>
          </a:p>
        </p:txBody>
      </p:sp>
      <p:sp>
        <p:nvSpPr>
          <p:cNvPr id="3" name="Содержимое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endParaRPr lang="ru-RU"/>
          </a:p>
        </p:txBody>
      </p:sp>
      <p:sp>
        <p:nvSpPr>
          <p:cNvPr id="4" name="Текст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3"/>
          <p:cNvSpPr>
            <a:spLocks noGrp="1"/>
          </p:cNvSpPr>
          <p:nvPr>
            <p:ph type="dt" sz="half" idx="10"/>
          </p:nvPr>
        </p:nvSpPr>
        <p:spPr/>
        <p:txBody>
          <a:bodyPr/>
          <a:lstStyle>
            <a:lvl1pPr>
              <a:defRPr/>
            </a:lvl1pPr>
          </a:lstStyle>
          <a:p>
            <a:pPr>
              <a:defRPr/>
            </a:pPr>
            <a:fld id="{1A70DB2D-497B-4144-A32C-C0504FC9E32B}" type="datetimeFigureOut">
              <a:rPr lang="ru-RU"/>
              <a:pPr>
                <a:defRPr/>
              </a:pPr>
              <a:t>06.12.2017</a:t>
            </a:fld>
            <a:endParaRPr lang="ru-RU" dirty="0"/>
          </a:p>
        </p:txBody>
      </p:sp>
      <p:sp>
        <p:nvSpPr>
          <p:cNvPr id="6" name="Нижний колонтитул 4"/>
          <p:cNvSpPr>
            <a:spLocks noGrp="1"/>
          </p:cNvSpPr>
          <p:nvPr>
            <p:ph type="ftr" sz="quarter" idx="11"/>
          </p:nvPr>
        </p:nvSpPr>
        <p:spPr/>
        <p:txBody>
          <a:bodyPr/>
          <a:lstStyle>
            <a:lvl1pPr>
              <a:defRPr/>
            </a:lvl1pPr>
          </a:lstStyle>
          <a:p>
            <a:pPr>
              <a:defRPr/>
            </a:pPr>
            <a:endParaRPr lang="ru-RU" dirty="0"/>
          </a:p>
        </p:txBody>
      </p:sp>
      <p:sp>
        <p:nvSpPr>
          <p:cNvPr id="7" name="Номер слайда 5"/>
          <p:cNvSpPr>
            <a:spLocks noGrp="1"/>
          </p:cNvSpPr>
          <p:nvPr>
            <p:ph type="sldNum" sz="quarter" idx="12"/>
          </p:nvPr>
        </p:nvSpPr>
        <p:spPr/>
        <p:txBody>
          <a:bodyPr/>
          <a:lstStyle>
            <a:lvl1pPr>
              <a:defRPr/>
            </a:lvl1pPr>
          </a:lstStyle>
          <a:p>
            <a:pPr>
              <a:defRPr/>
            </a:pPr>
            <a:fld id="{274443AF-8051-4248-9BF2-6FAEA425D5FB}" type="slidenum">
              <a:rPr lang="ru-RU"/>
              <a:pPr>
                <a:defRPr/>
              </a:pPr>
              <a:t>‹#›</a:t>
            </a:fld>
            <a:endParaRPr lang="ru-RU" dirty="0"/>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Рисунок с подписью">
    <p:spTree>
      <p:nvGrpSpPr>
        <p:cNvPr id="1" name=""/>
        <p:cNvGrpSpPr/>
        <p:nvPr/>
      </p:nvGrpSpPr>
      <p:grpSpPr>
        <a:xfrm>
          <a:off x="0" y="0"/>
          <a:ext cx="0" cy="0"/>
          <a:chOff x="0" y="0"/>
          <a:chExt cx="0" cy="0"/>
        </a:xfrm>
      </p:grpSpPr>
      <p:sp>
        <p:nvSpPr>
          <p:cNvPr id="2" name="Заголовок 1"/>
          <p:cNvSpPr>
            <a:spLocks noGrp="1"/>
          </p:cNvSpPr>
          <p:nvPr>
            <p:ph type="title"/>
          </p:nvPr>
        </p:nvSpPr>
        <p:spPr>
          <a:xfrm>
            <a:off x="1792288" y="4800600"/>
            <a:ext cx="5486400" cy="566738"/>
          </a:xfrm>
        </p:spPr>
        <p:txBody>
          <a:bodyPr anchor="b"/>
          <a:lstStyle>
            <a:lvl1pPr algn="l">
              <a:defRPr sz="2000" b="1"/>
            </a:lvl1pPr>
          </a:lstStyle>
          <a:p>
            <a:r>
              <a:rPr lang="ru-RU" smtClean="0"/>
              <a:t>Образец заголовка</a:t>
            </a:r>
            <a:endParaRPr lang="ru-RU"/>
          </a:p>
        </p:txBody>
      </p:sp>
      <p:sp>
        <p:nvSpPr>
          <p:cNvPr id="3" name="Рисунок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ru-RU" noProof="0" dirty="0"/>
          </a:p>
        </p:txBody>
      </p:sp>
      <p:sp>
        <p:nvSpPr>
          <p:cNvPr id="4" name="Текст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ru-RU" smtClean="0"/>
              <a:t>Образец текста</a:t>
            </a:r>
          </a:p>
        </p:txBody>
      </p:sp>
      <p:sp>
        <p:nvSpPr>
          <p:cNvPr id="5" name="Дата 3"/>
          <p:cNvSpPr>
            <a:spLocks noGrp="1"/>
          </p:cNvSpPr>
          <p:nvPr>
            <p:ph type="dt" sz="half" idx="10"/>
          </p:nvPr>
        </p:nvSpPr>
        <p:spPr/>
        <p:txBody>
          <a:bodyPr/>
          <a:lstStyle>
            <a:lvl1pPr>
              <a:defRPr/>
            </a:lvl1pPr>
          </a:lstStyle>
          <a:p>
            <a:pPr>
              <a:defRPr/>
            </a:pPr>
            <a:fld id="{802E5A0D-7F57-43EA-843C-48B7593F77D5}" type="datetimeFigureOut">
              <a:rPr lang="ru-RU"/>
              <a:pPr>
                <a:defRPr/>
              </a:pPr>
              <a:t>06.12.2017</a:t>
            </a:fld>
            <a:endParaRPr lang="ru-RU" dirty="0"/>
          </a:p>
        </p:txBody>
      </p:sp>
      <p:sp>
        <p:nvSpPr>
          <p:cNvPr id="6" name="Нижний колонтитул 4"/>
          <p:cNvSpPr>
            <a:spLocks noGrp="1"/>
          </p:cNvSpPr>
          <p:nvPr>
            <p:ph type="ftr" sz="quarter" idx="11"/>
          </p:nvPr>
        </p:nvSpPr>
        <p:spPr/>
        <p:txBody>
          <a:bodyPr/>
          <a:lstStyle>
            <a:lvl1pPr>
              <a:defRPr/>
            </a:lvl1pPr>
          </a:lstStyle>
          <a:p>
            <a:pPr>
              <a:defRPr/>
            </a:pPr>
            <a:endParaRPr lang="ru-RU" dirty="0"/>
          </a:p>
        </p:txBody>
      </p:sp>
      <p:sp>
        <p:nvSpPr>
          <p:cNvPr id="7" name="Номер слайда 5"/>
          <p:cNvSpPr>
            <a:spLocks noGrp="1"/>
          </p:cNvSpPr>
          <p:nvPr>
            <p:ph type="sldNum" sz="quarter" idx="12"/>
          </p:nvPr>
        </p:nvSpPr>
        <p:spPr/>
        <p:txBody>
          <a:bodyPr/>
          <a:lstStyle>
            <a:lvl1pPr>
              <a:defRPr/>
            </a:lvl1pPr>
          </a:lstStyle>
          <a:p>
            <a:pPr>
              <a:defRPr/>
            </a:pPr>
            <a:fld id="{817AAD13-20ED-4FAB-B8AB-812F684E350C}" type="slidenum">
              <a:rPr lang="ru-RU"/>
              <a:pPr>
                <a:defRPr/>
              </a:pPr>
              <a:t>‹#›</a:t>
            </a:fld>
            <a:endParaRPr lang="ru-RU" dirty="0"/>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Заголовок 1"/>
          <p:cNvSpPr>
            <a:spLocks noGrp="1"/>
          </p:cNvSpPr>
          <p:nvPr>
            <p:ph type="title"/>
          </p:nvPr>
        </p:nvSpPr>
        <p:spPr bwMode="auto">
          <a:xfrm>
            <a:off x="457200" y="274638"/>
            <a:ext cx="82296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ru-RU" smtClean="0"/>
              <a:t>Образец заголовка</a:t>
            </a:r>
          </a:p>
        </p:txBody>
      </p:sp>
      <p:sp>
        <p:nvSpPr>
          <p:cNvPr id="1027" name="Текст 2"/>
          <p:cNvSpPr>
            <a:spLocks noGrp="1"/>
          </p:cNvSpPr>
          <p:nvPr>
            <p:ph type="body" idx="1"/>
          </p:nvPr>
        </p:nvSpPr>
        <p:spPr bwMode="auto">
          <a:xfrm>
            <a:off x="457200" y="1600200"/>
            <a:ext cx="8229600" cy="4525963"/>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p>
            <a:pPr lvl="0"/>
            <a:r>
              <a:rPr lang="ru-RU" smtClean="0"/>
              <a:t>Образец текста</a:t>
            </a:r>
          </a:p>
          <a:p>
            <a:pPr lvl="1"/>
            <a:r>
              <a:rPr lang="ru-RU" smtClean="0"/>
              <a:t>Второй уровень</a:t>
            </a:r>
          </a:p>
          <a:p>
            <a:pPr lvl="2"/>
            <a:r>
              <a:rPr lang="ru-RU" smtClean="0"/>
              <a:t>Третий уровень</a:t>
            </a:r>
          </a:p>
          <a:p>
            <a:pPr lvl="3"/>
            <a:r>
              <a:rPr lang="ru-RU" smtClean="0"/>
              <a:t>Четвертый уровень</a:t>
            </a:r>
          </a:p>
          <a:p>
            <a:pPr lvl="4"/>
            <a:r>
              <a:rPr lang="ru-RU" smtClean="0"/>
              <a:t>Пятый уровень</a:t>
            </a:r>
          </a:p>
        </p:txBody>
      </p:sp>
      <p:sp>
        <p:nvSpPr>
          <p:cNvPr id="4" name="Дата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fontAlgn="auto">
              <a:spcBef>
                <a:spcPts val="0"/>
              </a:spcBef>
              <a:spcAft>
                <a:spcPts val="0"/>
              </a:spcAft>
              <a:defRPr sz="1200" smtClean="0">
                <a:solidFill>
                  <a:schemeClr val="tx1">
                    <a:tint val="75000"/>
                  </a:schemeClr>
                </a:solidFill>
                <a:latin typeface="+mn-lt"/>
              </a:defRPr>
            </a:lvl1pPr>
          </a:lstStyle>
          <a:p>
            <a:pPr>
              <a:defRPr/>
            </a:pPr>
            <a:fld id="{E86958D9-96F0-4E2F-BD59-2E00526B9971}" type="datetimeFigureOut">
              <a:rPr lang="ru-RU"/>
              <a:pPr>
                <a:defRPr/>
              </a:pPr>
              <a:t>06.12.2017</a:t>
            </a:fld>
            <a:endParaRPr lang="ru-RU" dirty="0"/>
          </a:p>
        </p:txBody>
      </p:sp>
      <p:sp>
        <p:nvSpPr>
          <p:cNvPr id="5" name="Нижний колонтитул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defRPr>
            </a:lvl1pPr>
          </a:lstStyle>
          <a:p>
            <a:pPr>
              <a:defRPr/>
            </a:pPr>
            <a:endParaRPr lang="ru-RU" dirty="0"/>
          </a:p>
        </p:txBody>
      </p:sp>
      <p:sp>
        <p:nvSpPr>
          <p:cNvPr id="6" name="Номер слайда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fontAlgn="auto">
              <a:spcBef>
                <a:spcPts val="0"/>
              </a:spcBef>
              <a:spcAft>
                <a:spcPts val="0"/>
              </a:spcAft>
              <a:defRPr sz="1200" smtClean="0">
                <a:solidFill>
                  <a:schemeClr val="tx1">
                    <a:tint val="75000"/>
                  </a:schemeClr>
                </a:solidFill>
                <a:latin typeface="+mn-lt"/>
              </a:defRPr>
            </a:lvl1pPr>
          </a:lstStyle>
          <a:p>
            <a:pPr>
              <a:defRPr/>
            </a:pPr>
            <a:fld id="{31BD5A2B-F31B-4BF7-989A-AF002D6BE8F0}" type="slidenum">
              <a:rPr lang="ru-RU"/>
              <a:pPr>
                <a:defRPr/>
              </a:pPr>
              <a:t>‹#›</a:t>
            </a:fld>
            <a:endParaRPr lang="ru-RU" dirty="0"/>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fontAlgn="base">
        <a:spcBef>
          <a:spcPct val="0"/>
        </a:spcBef>
        <a:spcAft>
          <a:spcPct val="0"/>
        </a:spcAft>
        <a:defRPr sz="4400" kern="1200">
          <a:solidFill>
            <a:schemeClr val="tx1"/>
          </a:solidFill>
          <a:latin typeface="+mj-lt"/>
          <a:ea typeface="+mj-ea"/>
          <a:cs typeface="+mj-cs"/>
        </a:defRPr>
      </a:lvl1pPr>
      <a:lvl2pPr algn="ctr" rtl="0" fontAlgn="base">
        <a:spcBef>
          <a:spcPct val="0"/>
        </a:spcBef>
        <a:spcAft>
          <a:spcPct val="0"/>
        </a:spcAft>
        <a:defRPr sz="4400">
          <a:solidFill>
            <a:schemeClr val="tx1"/>
          </a:solidFill>
          <a:latin typeface="Calibri" pitchFamily="34" charset="0"/>
        </a:defRPr>
      </a:lvl2pPr>
      <a:lvl3pPr algn="ctr" rtl="0" fontAlgn="base">
        <a:spcBef>
          <a:spcPct val="0"/>
        </a:spcBef>
        <a:spcAft>
          <a:spcPct val="0"/>
        </a:spcAft>
        <a:defRPr sz="4400">
          <a:solidFill>
            <a:schemeClr val="tx1"/>
          </a:solidFill>
          <a:latin typeface="Calibri" pitchFamily="34" charset="0"/>
        </a:defRPr>
      </a:lvl3pPr>
      <a:lvl4pPr algn="ctr" rtl="0" fontAlgn="base">
        <a:spcBef>
          <a:spcPct val="0"/>
        </a:spcBef>
        <a:spcAft>
          <a:spcPct val="0"/>
        </a:spcAft>
        <a:defRPr sz="4400">
          <a:solidFill>
            <a:schemeClr val="tx1"/>
          </a:solidFill>
          <a:latin typeface="Calibri" pitchFamily="34" charset="0"/>
        </a:defRPr>
      </a:lvl4pPr>
      <a:lvl5pPr algn="ctr" rtl="0" fontAlgn="base">
        <a:spcBef>
          <a:spcPct val="0"/>
        </a:spcBef>
        <a:spcAft>
          <a:spcPct val="0"/>
        </a:spcAft>
        <a:defRPr sz="4400">
          <a:solidFill>
            <a:schemeClr val="tx1"/>
          </a:solidFill>
          <a:latin typeface="Calibri" pitchFamily="34" charset="0"/>
        </a:defRPr>
      </a:lvl5pPr>
      <a:lvl6pPr marL="457200" algn="ctr" rtl="0" fontAlgn="base">
        <a:spcBef>
          <a:spcPct val="0"/>
        </a:spcBef>
        <a:spcAft>
          <a:spcPct val="0"/>
        </a:spcAft>
        <a:defRPr sz="4400">
          <a:solidFill>
            <a:schemeClr val="tx1"/>
          </a:solidFill>
          <a:latin typeface="Calibri" pitchFamily="34" charset="0"/>
        </a:defRPr>
      </a:lvl6pPr>
      <a:lvl7pPr marL="914400" algn="ctr" rtl="0" fontAlgn="base">
        <a:spcBef>
          <a:spcPct val="0"/>
        </a:spcBef>
        <a:spcAft>
          <a:spcPct val="0"/>
        </a:spcAft>
        <a:defRPr sz="4400">
          <a:solidFill>
            <a:schemeClr val="tx1"/>
          </a:solidFill>
          <a:latin typeface="Calibri" pitchFamily="34" charset="0"/>
        </a:defRPr>
      </a:lvl7pPr>
      <a:lvl8pPr marL="1371600" algn="ctr" rtl="0" fontAlgn="base">
        <a:spcBef>
          <a:spcPct val="0"/>
        </a:spcBef>
        <a:spcAft>
          <a:spcPct val="0"/>
        </a:spcAft>
        <a:defRPr sz="4400">
          <a:solidFill>
            <a:schemeClr val="tx1"/>
          </a:solidFill>
          <a:latin typeface="Calibri" pitchFamily="34" charset="0"/>
        </a:defRPr>
      </a:lvl8pPr>
      <a:lvl9pPr marL="1828800" algn="ctr" rtl="0" fontAlgn="base">
        <a:spcBef>
          <a:spcPct val="0"/>
        </a:spcBef>
        <a:spcAft>
          <a:spcPct val="0"/>
        </a:spcAft>
        <a:defRPr sz="4400">
          <a:solidFill>
            <a:schemeClr val="tx1"/>
          </a:solidFill>
          <a:latin typeface="Calibri" pitchFamily="34" charset="0"/>
        </a:defRPr>
      </a:lvl9pPr>
    </p:titleStyle>
    <p:bodyStyle>
      <a:lvl1pPr marL="342900" indent="-342900" algn="l"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ru-RU"/>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image" Target="../media/image8.jpeg"/><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Layout" Target="../slideLayouts/slideLayout7.xml"/><Relationship Id="rId4" Type="http://schemas.openxmlformats.org/officeDocument/2006/relationships/image" Target="../media/image16.jpeg"/></Relationships>
</file>

<file path=ppt/slides/_rels/slide21.xml.rels><?xml version="1.0" encoding="UTF-8" standalone="yes"?>
<Relationships xmlns="http://schemas.openxmlformats.org/package/2006/relationships"><Relationship Id="rId2" Type="http://schemas.openxmlformats.org/officeDocument/2006/relationships/image" Target="../media/image17.jpeg"/><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23.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24.xml.rels><?xml version="1.0" encoding="UTF-8" standalone="yes"?>
<Relationships xmlns="http://schemas.openxmlformats.org/package/2006/relationships"><Relationship Id="rId2" Type="http://schemas.openxmlformats.org/officeDocument/2006/relationships/image" Target="../media/image18.jpeg"/><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20.jpeg"/><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jpeg"/><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22.jpeg"/><Relationship Id="rId1" Type="http://schemas.openxmlformats.org/officeDocument/2006/relationships/slideLayout" Target="../slideLayouts/slideLayout7.xml"/><Relationship Id="rId4" Type="http://schemas.openxmlformats.org/officeDocument/2006/relationships/image" Target="../media/image24.png"/></Relationships>
</file>

<file path=ppt/slides/_rels/slide32.xml.rels><?xml version="1.0" encoding="UTF-8" standalone="yes"?>
<Relationships xmlns="http://schemas.openxmlformats.org/package/2006/relationships"><Relationship Id="rId2" Type="http://schemas.openxmlformats.org/officeDocument/2006/relationships/image" Target="../media/image25.jpeg"/><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Layout" Target="../slideLayouts/slideLayou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jpeg"/><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94"/>
          <p:cNvGrpSpPr/>
          <p:nvPr/>
        </p:nvGrpSpPr>
        <p:grpSpPr>
          <a:xfrm>
            <a:off x="180000" y="116633"/>
            <a:ext cx="8727207" cy="6597352"/>
            <a:chOff x="180000" y="116633"/>
            <a:chExt cx="8727207" cy="6597352"/>
          </a:xfrm>
          <a:effectLst>
            <a:glow rad="63500">
              <a:schemeClr val="accent1">
                <a:satMod val="175000"/>
                <a:alpha val="40000"/>
              </a:schemeClr>
            </a:glow>
          </a:effectLst>
        </p:grpSpPr>
        <p:grpSp>
          <p:nvGrpSpPr>
            <p:cNvPr id="3" name="Группа 80"/>
            <p:cNvGrpSpPr/>
            <p:nvPr/>
          </p:nvGrpSpPr>
          <p:grpSpPr>
            <a:xfrm>
              <a:off x="180000" y="180000"/>
              <a:ext cx="8727207" cy="6480000"/>
              <a:chOff x="180000" y="180000"/>
              <a:chExt cx="8727207" cy="6480000"/>
            </a:xfrm>
          </p:grpSpPr>
          <p:cxnSp>
            <p:nvCxnSpPr>
              <p:cNvPr id="123" name="Прямая соединительная линия 122"/>
              <p:cNvCxnSpPr/>
              <p:nvPr/>
            </p:nvCxnSpPr>
            <p:spPr>
              <a:xfrm>
                <a:off x="180000" y="63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4" name="Прямая соединительная линия 123"/>
              <p:cNvCxnSpPr/>
              <p:nvPr/>
            </p:nvCxnSpPr>
            <p:spPr>
              <a:xfrm>
                <a:off x="180000" y="59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5" name="Прямая соединительная линия 124"/>
              <p:cNvCxnSpPr/>
              <p:nvPr/>
            </p:nvCxnSpPr>
            <p:spPr>
              <a:xfrm>
                <a:off x="180000" y="55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6" name="Прямая соединительная линия 125"/>
              <p:cNvCxnSpPr/>
              <p:nvPr/>
            </p:nvCxnSpPr>
            <p:spPr>
              <a:xfrm>
                <a:off x="180000" y="52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7" name="Прямая соединительная линия 126"/>
              <p:cNvCxnSpPr/>
              <p:nvPr/>
            </p:nvCxnSpPr>
            <p:spPr>
              <a:xfrm>
                <a:off x="180000" y="48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8" name="Прямая соединительная линия 127"/>
              <p:cNvCxnSpPr/>
              <p:nvPr/>
            </p:nvCxnSpPr>
            <p:spPr>
              <a:xfrm>
                <a:off x="180000" y="45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9" name="Прямая соединительная линия 128"/>
              <p:cNvCxnSpPr/>
              <p:nvPr/>
            </p:nvCxnSpPr>
            <p:spPr>
              <a:xfrm>
                <a:off x="180000" y="41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0" name="Прямая соединительная линия 129"/>
              <p:cNvCxnSpPr/>
              <p:nvPr/>
            </p:nvCxnSpPr>
            <p:spPr>
              <a:xfrm>
                <a:off x="180000" y="37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1" name="Прямая соединительная линия 130"/>
              <p:cNvCxnSpPr/>
              <p:nvPr/>
            </p:nvCxnSpPr>
            <p:spPr>
              <a:xfrm>
                <a:off x="180000" y="34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2" name="Прямая соединительная линия 131"/>
              <p:cNvCxnSpPr/>
              <p:nvPr/>
            </p:nvCxnSpPr>
            <p:spPr>
              <a:xfrm>
                <a:off x="180000" y="30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3" name="Прямая соединительная линия 132"/>
              <p:cNvCxnSpPr/>
              <p:nvPr/>
            </p:nvCxnSpPr>
            <p:spPr>
              <a:xfrm>
                <a:off x="180000" y="27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4" name="Прямая соединительная линия 133"/>
              <p:cNvCxnSpPr/>
              <p:nvPr/>
            </p:nvCxnSpPr>
            <p:spPr>
              <a:xfrm>
                <a:off x="180000" y="23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5" name="Прямая соединительная линия 134"/>
              <p:cNvCxnSpPr/>
              <p:nvPr/>
            </p:nvCxnSpPr>
            <p:spPr>
              <a:xfrm>
                <a:off x="180000" y="19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6" name="Прямая соединительная линия 135"/>
              <p:cNvCxnSpPr/>
              <p:nvPr/>
            </p:nvCxnSpPr>
            <p:spPr>
              <a:xfrm>
                <a:off x="180000" y="16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7" name="Прямая соединительная линия 136"/>
              <p:cNvCxnSpPr/>
              <p:nvPr/>
            </p:nvCxnSpPr>
            <p:spPr>
              <a:xfrm>
                <a:off x="180000" y="12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8" name="Прямая соединительная линия 137"/>
              <p:cNvCxnSpPr/>
              <p:nvPr/>
            </p:nvCxnSpPr>
            <p:spPr>
              <a:xfrm>
                <a:off x="180000" y="9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9" name="Прямая соединительная линия 138"/>
              <p:cNvCxnSpPr/>
              <p:nvPr/>
            </p:nvCxnSpPr>
            <p:spPr>
              <a:xfrm>
                <a:off x="180000" y="5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0" name="Прямая соединительная линия 139"/>
              <p:cNvCxnSpPr/>
              <p:nvPr/>
            </p:nvCxnSpPr>
            <p:spPr>
              <a:xfrm>
                <a:off x="180000" y="1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1" name="Прямая соединительная линия 140"/>
              <p:cNvCxnSpPr/>
              <p:nvPr/>
            </p:nvCxnSpPr>
            <p:spPr>
              <a:xfrm>
                <a:off x="180000" y="66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4" name="Группа 81"/>
            <p:cNvGrpSpPr/>
            <p:nvPr/>
          </p:nvGrpSpPr>
          <p:grpSpPr>
            <a:xfrm>
              <a:off x="251521" y="116633"/>
              <a:ext cx="8640959" cy="6597352"/>
              <a:chOff x="251521" y="116633"/>
              <a:chExt cx="8640959" cy="6597352"/>
            </a:xfrm>
          </p:grpSpPr>
          <p:cxnSp>
            <p:nvCxnSpPr>
              <p:cNvPr id="98" name="Прямая соединительная линия 97"/>
              <p:cNvCxnSpPr/>
              <p:nvPr/>
            </p:nvCxnSpPr>
            <p:spPr>
              <a:xfrm rot="16200000">
                <a:off x="30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98"/>
              <p:cNvCxnSpPr/>
              <p:nvPr/>
            </p:nvCxnSpPr>
            <p:spPr>
              <a:xfrm rot="16200000">
                <a:off x="27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0" name="Прямая соединительная линия 99"/>
              <p:cNvCxnSpPr/>
              <p:nvPr/>
            </p:nvCxnSpPr>
            <p:spPr>
              <a:xfrm rot="16200000">
                <a:off x="23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100"/>
              <p:cNvCxnSpPr/>
              <p:nvPr/>
            </p:nvCxnSpPr>
            <p:spPr>
              <a:xfrm rot="16200000">
                <a:off x="19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2" name="Прямая соединительная линия 101"/>
              <p:cNvCxnSpPr/>
              <p:nvPr/>
            </p:nvCxnSpPr>
            <p:spPr>
              <a:xfrm rot="16200000">
                <a:off x="16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rot="16200000">
                <a:off x="12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4" name="Прямая соединительная линия 103"/>
              <p:cNvCxnSpPr/>
              <p:nvPr/>
            </p:nvCxnSpPr>
            <p:spPr>
              <a:xfrm rot="16200000">
                <a:off x="9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rot="16200000">
                <a:off x="5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6" name="Прямая соединительная линия 105"/>
              <p:cNvCxnSpPr/>
              <p:nvPr/>
            </p:nvCxnSpPr>
            <p:spPr>
              <a:xfrm rot="16200000">
                <a:off x="1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rot="16200000">
                <a:off x="-1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8" name="Прямая соединительная линия 107"/>
              <p:cNvCxnSpPr/>
              <p:nvPr/>
            </p:nvCxnSpPr>
            <p:spPr>
              <a:xfrm rot="16200000">
                <a:off x="-5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9" name="Прямая соединительная линия 108"/>
              <p:cNvCxnSpPr/>
              <p:nvPr/>
            </p:nvCxnSpPr>
            <p:spPr>
              <a:xfrm rot="16200000">
                <a:off x="-8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rot="16200000">
                <a:off x="-12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rot="16200000">
                <a:off x="-160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2" name="Прямая соединительная линия 111"/>
              <p:cNvCxnSpPr/>
              <p:nvPr/>
            </p:nvCxnSpPr>
            <p:spPr>
              <a:xfrm rot="16200000">
                <a:off x="-19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3" name="Прямая соединительная линия 112"/>
              <p:cNvCxnSpPr/>
              <p:nvPr/>
            </p:nvCxnSpPr>
            <p:spPr>
              <a:xfrm rot="16200000">
                <a:off x="-23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4" name="Прямая соединительная линия 113"/>
              <p:cNvCxnSpPr/>
              <p:nvPr/>
            </p:nvCxnSpPr>
            <p:spPr>
              <a:xfrm rot="16200000">
                <a:off x="-26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5" name="Прямая соединительная линия 114"/>
              <p:cNvCxnSpPr/>
              <p:nvPr/>
            </p:nvCxnSpPr>
            <p:spPr>
              <a:xfrm rot="16200000">
                <a:off x="-30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6" name="Прямая соединительная линия 115"/>
              <p:cNvCxnSpPr/>
              <p:nvPr/>
            </p:nvCxnSpPr>
            <p:spPr>
              <a:xfrm rot="16200000">
                <a:off x="34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7" name="Прямая соединительная линия 116"/>
              <p:cNvCxnSpPr/>
              <p:nvPr/>
            </p:nvCxnSpPr>
            <p:spPr>
              <a:xfrm rot="16200000">
                <a:off x="379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8" name="Прямая соединительная линия 117"/>
              <p:cNvCxnSpPr/>
              <p:nvPr/>
            </p:nvCxnSpPr>
            <p:spPr>
              <a:xfrm rot="16200000">
                <a:off x="415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9" name="Прямая соединительная линия 118"/>
              <p:cNvCxnSpPr/>
              <p:nvPr/>
            </p:nvCxnSpPr>
            <p:spPr>
              <a:xfrm rot="16200000">
                <a:off x="451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0" name="Прямая соединительная линия 119"/>
              <p:cNvCxnSpPr/>
              <p:nvPr/>
            </p:nvCxnSpPr>
            <p:spPr>
              <a:xfrm rot="16200000">
                <a:off x="487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1" name="Прямая соединительная линия 120"/>
              <p:cNvCxnSpPr/>
              <p:nvPr/>
            </p:nvCxnSpPr>
            <p:spPr>
              <a:xfrm rot="16200000">
                <a:off x="523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2" name="Прямая соединительная линия 121"/>
              <p:cNvCxnSpPr/>
              <p:nvPr/>
            </p:nvCxnSpPr>
            <p:spPr>
              <a:xfrm rot="16200000">
                <a:off x="5593804"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sp>
        <p:nvSpPr>
          <p:cNvPr id="86" name="Полилиния 85"/>
          <p:cNvSpPr/>
          <p:nvPr/>
        </p:nvSpPr>
        <p:spPr>
          <a:xfrm rot="1826924">
            <a:off x="817563" y="5249863"/>
            <a:ext cx="554037" cy="681037"/>
          </a:xfrm>
          <a:custGeom>
            <a:avLst/>
            <a:gdLst>
              <a:gd name="connsiteX0" fmla="*/ 329609 w 329609"/>
              <a:gd name="connsiteY0" fmla="*/ 0 h 1041990"/>
              <a:gd name="connsiteX1" fmla="*/ 287079 w 329609"/>
              <a:gd name="connsiteY1" fmla="*/ 63795 h 1041990"/>
              <a:gd name="connsiteX2" fmla="*/ 265814 w 329609"/>
              <a:gd name="connsiteY2" fmla="*/ 159488 h 1041990"/>
              <a:gd name="connsiteX3" fmla="*/ 244548 w 329609"/>
              <a:gd name="connsiteY3" fmla="*/ 244549 h 1041990"/>
              <a:gd name="connsiteX4" fmla="*/ 223283 w 329609"/>
              <a:gd name="connsiteY4" fmla="*/ 318976 h 1041990"/>
              <a:gd name="connsiteX5" fmla="*/ 212651 w 329609"/>
              <a:gd name="connsiteY5" fmla="*/ 382772 h 1041990"/>
              <a:gd name="connsiteX6" fmla="*/ 180753 w 329609"/>
              <a:gd name="connsiteY6" fmla="*/ 457200 h 1041990"/>
              <a:gd name="connsiteX7" fmla="*/ 138223 w 329609"/>
              <a:gd name="connsiteY7" fmla="*/ 616688 h 1041990"/>
              <a:gd name="connsiteX8" fmla="*/ 127590 w 329609"/>
              <a:gd name="connsiteY8" fmla="*/ 712381 h 1041990"/>
              <a:gd name="connsiteX9" fmla="*/ 95693 w 329609"/>
              <a:gd name="connsiteY9" fmla="*/ 786809 h 1041990"/>
              <a:gd name="connsiteX10" fmla="*/ 74428 w 329609"/>
              <a:gd name="connsiteY10" fmla="*/ 861237 h 1041990"/>
              <a:gd name="connsiteX11" fmla="*/ 42530 w 329609"/>
              <a:gd name="connsiteY11" fmla="*/ 903767 h 1041990"/>
              <a:gd name="connsiteX12" fmla="*/ 21265 w 329609"/>
              <a:gd name="connsiteY12" fmla="*/ 988828 h 1041990"/>
              <a:gd name="connsiteX13" fmla="*/ 0 w 329609"/>
              <a:gd name="connsiteY13" fmla="*/ 1041990 h 1041990"/>
              <a:gd name="connsiteX0" fmla="*/ 1247971 w 1247971"/>
              <a:gd name="connsiteY0" fmla="*/ 0 h 1110149"/>
              <a:gd name="connsiteX1" fmla="*/ 287079 w 1247971"/>
              <a:gd name="connsiteY1" fmla="*/ 131954 h 1110149"/>
              <a:gd name="connsiteX2" fmla="*/ 265814 w 1247971"/>
              <a:gd name="connsiteY2" fmla="*/ 22764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265814 w 1247971"/>
              <a:gd name="connsiteY2" fmla="*/ 22764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223283 w 1247971"/>
              <a:gd name="connsiteY4" fmla="*/ 387135 h 1110149"/>
              <a:gd name="connsiteX5" fmla="*/ 180753 w 1247971"/>
              <a:gd name="connsiteY5" fmla="*/ 525359 h 1110149"/>
              <a:gd name="connsiteX6" fmla="*/ 138223 w 1247971"/>
              <a:gd name="connsiteY6" fmla="*/ 684847 h 1110149"/>
              <a:gd name="connsiteX7" fmla="*/ 127590 w 1247971"/>
              <a:gd name="connsiteY7" fmla="*/ 780540 h 1110149"/>
              <a:gd name="connsiteX8" fmla="*/ 95693 w 1247971"/>
              <a:gd name="connsiteY8" fmla="*/ 854968 h 1110149"/>
              <a:gd name="connsiteX9" fmla="*/ 74428 w 1247971"/>
              <a:gd name="connsiteY9" fmla="*/ 929396 h 1110149"/>
              <a:gd name="connsiteX10" fmla="*/ 42530 w 1247971"/>
              <a:gd name="connsiteY10" fmla="*/ 971926 h 1110149"/>
              <a:gd name="connsiteX11" fmla="*/ 21265 w 1247971"/>
              <a:gd name="connsiteY11" fmla="*/ 1056987 h 1110149"/>
              <a:gd name="connsiteX12" fmla="*/ 0 w 1247971"/>
              <a:gd name="connsiteY12"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180753 w 1247971"/>
              <a:gd name="connsiteY4" fmla="*/ 525359 h 1110149"/>
              <a:gd name="connsiteX5" fmla="*/ 138223 w 1247971"/>
              <a:gd name="connsiteY5" fmla="*/ 684847 h 1110149"/>
              <a:gd name="connsiteX6" fmla="*/ 127590 w 1247971"/>
              <a:gd name="connsiteY6" fmla="*/ 780540 h 1110149"/>
              <a:gd name="connsiteX7" fmla="*/ 95693 w 1247971"/>
              <a:gd name="connsiteY7" fmla="*/ 854968 h 1110149"/>
              <a:gd name="connsiteX8" fmla="*/ 74428 w 1247971"/>
              <a:gd name="connsiteY8" fmla="*/ 929396 h 1110149"/>
              <a:gd name="connsiteX9" fmla="*/ 42530 w 1247971"/>
              <a:gd name="connsiteY9" fmla="*/ 971926 h 1110149"/>
              <a:gd name="connsiteX10" fmla="*/ 21265 w 1247971"/>
              <a:gd name="connsiteY10" fmla="*/ 1056987 h 1110149"/>
              <a:gd name="connsiteX11" fmla="*/ 0 w 1247971"/>
              <a:gd name="connsiteY11"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180753 w 1247971"/>
              <a:gd name="connsiteY3" fmla="*/ 525359 h 1110149"/>
              <a:gd name="connsiteX4" fmla="*/ 138223 w 1247971"/>
              <a:gd name="connsiteY4" fmla="*/ 684847 h 1110149"/>
              <a:gd name="connsiteX5" fmla="*/ 127590 w 1247971"/>
              <a:gd name="connsiteY5" fmla="*/ 780540 h 1110149"/>
              <a:gd name="connsiteX6" fmla="*/ 95693 w 1247971"/>
              <a:gd name="connsiteY6" fmla="*/ 854968 h 1110149"/>
              <a:gd name="connsiteX7" fmla="*/ 74428 w 1247971"/>
              <a:gd name="connsiteY7" fmla="*/ 929396 h 1110149"/>
              <a:gd name="connsiteX8" fmla="*/ 42530 w 1247971"/>
              <a:gd name="connsiteY8" fmla="*/ 971926 h 1110149"/>
              <a:gd name="connsiteX9" fmla="*/ 21265 w 1247971"/>
              <a:gd name="connsiteY9" fmla="*/ 1056987 h 1110149"/>
              <a:gd name="connsiteX10" fmla="*/ 0 w 1247971"/>
              <a:gd name="connsiteY10"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180753 w 1247971"/>
              <a:gd name="connsiteY3" fmla="*/ 525359 h 1110149"/>
              <a:gd name="connsiteX4" fmla="*/ 138223 w 1247971"/>
              <a:gd name="connsiteY4" fmla="*/ 684847 h 1110149"/>
              <a:gd name="connsiteX5" fmla="*/ 127590 w 1247971"/>
              <a:gd name="connsiteY5" fmla="*/ 780540 h 1110149"/>
              <a:gd name="connsiteX6" fmla="*/ 95693 w 1247971"/>
              <a:gd name="connsiteY6" fmla="*/ 854968 h 1110149"/>
              <a:gd name="connsiteX7" fmla="*/ 74428 w 1247971"/>
              <a:gd name="connsiteY7" fmla="*/ 929396 h 1110149"/>
              <a:gd name="connsiteX8" fmla="*/ 42530 w 1247971"/>
              <a:gd name="connsiteY8" fmla="*/ 971926 h 1110149"/>
              <a:gd name="connsiteX9" fmla="*/ 21265 w 1247971"/>
              <a:gd name="connsiteY9" fmla="*/ 1056987 h 1110149"/>
              <a:gd name="connsiteX10" fmla="*/ 0 w 1247971"/>
              <a:gd name="connsiteY10" fmla="*/ 1110149 h 1110149"/>
              <a:gd name="connsiteX0" fmla="*/ 1253077 w 1253077"/>
              <a:gd name="connsiteY0" fmla="*/ 0 h 1110149"/>
              <a:gd name="connsiteX1" fmla="*/ 749021 w 1253077"/>
              <a:gd name="connsiteY1" fmla="*/ 216025 h 1110149"/>
              <a:gd name="connsiteX2" fmla="*/ 100949 w 1253077"/>
              <a:gd name="connsiteY2" fmla="*/ 144017 h 1110149"/>
              <a:gd name="connsiteX3" fmla="*/ 143329 w 1253077"/>
              <a:gd name="connsiteY3" fmla="*/ 684847 h 1110149"/>
              <a:gd name="connsiteX4" fmla="*/ 132696 w 1253077"/>
              <a:gd name="connsiteY4" fmla="*/ 780540 h 1110149"/>
              <a:gd name="connsiteX5" fmla="*/ 100799 w 1253077"/>
              <a:gd name="connsiteY5" fmla="*/ 854968 h 1110149"/>
              <a:gd name="connsiteX6" fmla="*/ 79534 w 1253077"/>
              <a:gd name="connsiteY6" fmla="*/ 929396 h 1110149"/>
              <a:gd name="connsiteX7" fmla="*/ 47636 w 1253077"/>
              <a:gd name="connsiteY7" fmla="*/ 971926 h 1110149"/>
              <a:gd name="connsiteX8" fmla="*/ 26371 w 1253077"/>
              <a:gd name="connsiteY8" fmla="*/ 1056987 h 1110149"/>
              <a:gd name="connsiteX9" fmla="*/ 5106 w 1253077"/>
              <a:gd name="connsiteY9" fmla="*/ 1110149 h 1110149"/>
              <a:gd name="connsiteX0" fmla="*/ 1253077 w 1253077"/>
              <a:gd name="connsiteY0" fmla="*/ 0 h 1110149"/>
              <a:gd name="connsiteX1" fmla="*/ 749021 w 1253077"/>
              <a:gd name="connsiteY1" fmla="*/ 216025 h 1110149"/>
              <a:gd name="connsiteX2" fmla="*/ 100949 w 1253077"/>
              <a:gd name="connsiteY2" fmla="*/ 144017 h 1110149"/>
              <a:gd name="connsiteX3" fmla="*/ 143329 w 1253077"/>
              <a:gd name="connsiteY3" fmla="*/ 684847 h 1110149"/>
              <a:gd name="connsiteX4" fmla="*/ 1181069 w 1253077"/>
              <a:gd name="connsiteY4" fmla="*/ 648073 h 1110149"/>
              <a:gd name="connsiteX5" fmla="*/ 100799 w 1253077"/>
              <a:gd name="connsiteY5" fmla="*/ 854968 h 1110149"/>
              <a:gd name="connsiteX6" fmla="*/ 79534 w 1253077"/>
              <a:gd name="connsiteY6" fmla="*/ 929396 h 1110149"/>
              <a:gd name="connsiteX7" fmla="*/ 47636 w 1253077"/>
              <a:gd name="connsiteY7" fmla="*/ 971926 h 1110149"/>
              <a:gd name="connsiteX8" fmla="*/ 26371 w 1253077"/>
              <a:gd name="connsiteY8" fmla="*/ 1056987 h 1110149"/>
              <a:gd name="connsiteX9" fmla="*/ 5106 w 1253077"/>
              <a:gd name="connsiteY9" fmla="*/ 1110149 h 1110149"/>
              <a:gd name="connsiteX0" fmla="*/ 1253077 w 1262301"/>
              <a:gd name="connsiteY0" fmla="*/ 0 h 1382386"/>
              <a:gd name="connsiteX1" fmla="*/ 749021 w 1262301"/>
              <a:gd name="connsiteY1" fmla="*/ 216025 h 1382386"/>
              <a:gd name="connsiteX2" fmla="*/ 100949 w 1262301"/>
              <a:gd name="connsiteY2" fmla="*/ 144017 h 1382386"/>
              <a:gd name="connsiteX3" fmla="*/ 143329 w 1262301"/>
              <a:gd name="connsiteY3" fmla="*/ 684847 h 1382386"/>
              <a:gd name="connsiteX4" fmla="*/ 1181069 w 1262301"/>
              <a:gd name="connsiteY4" fmla="*/ 648073 h 1382386"/>
              <a:gd name="connsiteX5" fmla="*/ 1253077 w 1262301"/>
              <a:gd name="connsiteY5" fmla="*/ 1368153 h 1382386"/>
              <a:gd name="connsiteX6" fmla="*/ 79534 w 1262301"/>
              <a:gd name="connsiteY6" fmla="*/ 929396 h 1382386"/>
              <a:gd name="connsiteX7" fmla="*/ 47636 w 1262301"/>
              <a:gd name="connsiteY7" fmla="*/ 971926 h 1382386"/>
              <a:gd name="connsiteX8" fmla="*/ 26371 w 1262301"/>
              <a:gd name="connsiteY8" fmla="*/ 1056987 h 1382386"/>
              <a:gd name="connsiteX9" fmla="*/ 5106 w 1262301"/>
              <a:gd name="connsiteY9" fmla="*/ 1110149 h 1382386"/>
              <a:gd name="connsiteX0" fmla="*/ 1377994 w 1387218"/>
              <a:gd name="connsiteY0" fmla="*/ 0 h 1382386"/>
              <a:gd name="connsiteX1" fmla="*/ 873938 w 1387218"/>
              <a:gd name="connsiteY1" fmla="*/ 216025 h 1382386"/>
              <a:gd name="connsiteX2" fmla="*/ 225866 w 1387218"/>
              <a:gd name="connsiteY2" fmla="*/ 144017 h 1382386"/>
              <a:gd name="connsiteX3" fmla="*/ 268246 w 1387218"/>
              <a:gd name="connsiteY3" fmla="*/ 684847 h 1382386"/>
              <a:gd name="connsiteX4" fmla="*/ 1305986 w 1387218"/>
              <a:gd name="connsiteY4" fmla="*/ 648073 h 1382386"/>
              <a:gd name="connsiteX5" fmla="*/ 1377994 w 1387218"/>
              <a:gd name="connsiteY5" fmla="*/ 1368153 h 1382386"/>
              <a:gd name="connsiteX6" fmla="*/ 204451 w 1387218"/>
              <a:gd name="connsiteY6" fmla="*/ 929396 h 1382386"/>
              <a:gd name="connsiteX7" fmla="*/ 151288 w 1387218"/>
              <a:gd name="connsiteY7" fmla="*/ 1056987 h 1382386"/>
              <a:gd name="connsiteX8" fmla="*/ 130023 w 1387218"/>
              <a:gd name="connsiteY8" fmla="*/ 1110149 h 1382386"/>
              <a:gd name="connsiteX0" fmla="*/ 1253077 w 1262301"/>
              <a:gd name="connsiteY0" fmla="*/ 0 h 1436305"/>
              <a:gd name="connsiteX1" fmla="*/ 749021 w 1262301"/>
              <a:gd name="connsiteY1" fmla="*/ 216025 h 1436305"/>
              <a:gd name="connsiteX2" fmla="*/ 100949 w 1262301"/>
              <a:gd name="connsiteY2" fmla="*/ 144017 h 1436305"/>
              <a:gd name="connsiteX3" fmla="*/ 143329 w 1262301"/>
              <a:gd name="connsiteY3" fmla="*/ 684847 h 1436305"/>
              <a:gd name="connsiteX4" fmla="*/ 1181069 w 1262301"/>
              <a:gd name="connsiteY4" fmla="*/ 648073 h 1436305"/>
              <a:gd name="connsiteX5" fmla="*/ 1253077 w 1262301"/>
              <a:gd name="connsiteY5" fmla="*/ 1368153 h 1436305"/>
              <a:gd name="connsiteX6" fmla="*/ 26371 w 1262301"/>
              <a:gd name="connsiteY6" fmla="*/ 1056987 h 1436305"/>
              <a:gd name="connsiteX7" fmla="*/ 5106 w 1262301"/>
              <a:gd name="connsiteY7" fmla="*/ 1110149 h 1436305"/>
              <a:gd name="connsiteX0" fmla="*/ 1512168 w 1521392"/>
              <a:gd name="connsiteY0" fmla="*/ 0 h 1872208"/>
              <a:gd name="connsiteX1" fmla="*/ 1008112 w 1521392"/>
              <a:gd name="connsiteY1" fmla="*/ 216025 h 1872208"/>
              <a:gd name="connsiteX2" fmla="*/ 360040 w 1521392"/>
              <a:gd name="connsiteY2" fmla="*/ 144017 h 1872208"/>
              <a:gd name="connsiteX3" fmla="*/ 402420 w 1521392"/>
              <a:gd name="connsiteY3" fmla="*/ 684847 h 1872208"/>
              <a:gd name="connsiteX4" fmla="*/ 1440160 w 1521392"/>
              <a:gd name="connsiteY4" fmla="*/ 648073 h 1872208"/>
              <a:gd name="connsiteX5" fmla="*/ 1512168 w 1521392"/>
              <a:gd name="connsiteY5" fmla="*/ 1368153 h 1872208"/>
              <a:gd name="connsiteX6" fmla="*/ 285462 w 1521392"/>
              <a:gd name="connsiteY6" fmla="*/ 1056987 h 1872208"/>
              <a:gd name="connsiteX7" fmla="*/ 0 w 1521392"/>
              <a:gd name="connsiteY7" fmla="*/ 1872208 h 1872208"/>
              <a:gd name="connsiteX0" fmla="*/ 1512168 w 1521392"/>
              <a:gd name="connsiteY0" fmla="*/ 0 h 2063615"/>
              <a:gd name="connsiteX1" fmla="*/ 1008112 w 1521392"/>
              <a:gd name="connsiteY1" fmla="*/ 216025 h 2063615"/>
              <a:gd name="connsiteX2" fmla="*/ 360040 w 1521392"/>
              <a:gd name="connsiteY2" fmla="*/ 144017 h 2063615"/>
              <a:gd name="connsiteX3" fmla="*/ 402420 w 1521392"/>
              <a:gd name="connsiteY3" fmla="*/ 684847 h 2063615"/>
              <a:gd name="connsiteX4" fmla="*/ 1440160 w 1521392"/>
              <a:gd name="connsiteY4" fmla="*/ 648073 h 2063615"/>
              <a:gd name="connsiteX5" fmla="*/ 1512168 w 1521392"/>
              <a:gd name="connsiteY5" fmla="*/ 1368153 h 2063615"/>
              <a:gd name="connsiteX6" fmla="*/ 864096 w 1521392"/>
              <a:gd name="connsiteY6" fmla="*/ 2016223 h 2063615"/>
              <a:gd name="connsiteX7" fmla="*/ 0 w 1521392"/>
              <a:gd name="connsiteY7" fmla="*/ 1872208 h 2063615"/>
              <a:gd name="connsiteX0" fmla="*/ 1440160 w 1449384"/>
              <a:gd name="connsiteY0" fmla="*/ 0 h 2063615"/>
              <a:gd name="connsiteX1" fmla="*/ 936104 w 1449384"/>
              <a:gd name="connsiteY1" fmla="*/ 216025 h 2063615"/>
              <a:gd name="connsiteX2" fmla="*/ 288032 w 1449384"/>
              <a:gd name="connsiteY2" fmla="*/ 144017 h 2063615"/>
              <a:gd name="connsiteX3" fmla="*/ 330412 w 1449384"/>
              <a:gd name="connsiteY3" fmla="*/ 684847 h 2063615"/>
              <a:gd name="connsiteX4" fmla="*/ 1368152 w 1449384"/>
              <a:gd name="connsiteY4" fmla="*/ 648073 h 2063615"/>
              <a:gd name="connsiteX5" fmla="*/ 1440160 w 1449384"/>
              <a:gd name="connsiteY5" fmla="*/ 1368153 h 2063615"/>
              <a:gd name="connsiteX6" fmla="*/ 792088 w 1449384"/>
              <a:gd name="connsiteY6" fmla="*/ 2016223 h 2063615"/>
              <a:gd name="connsiteX7" fmla="*/ 0 w 1449384"/>
              <a:gd name="connsiteY7" fmla="*/ 1440159 h 2063615"/>
              <a:gd name="connsiteX0" fmla="*/ 1469101 w 1478325"/>
              <a:gd name="connsiteY0" fmla="*/ 0 h 2063615"/>
              <a:gd name="connsiteX1" fmla="*/ 965045 w 1478325"/>
              <a:gd name="connsiteY1" fmla="*/ 216025 h 2063615"/>
              <a:gd name="connsiteX2" fmla="*/ 100949 w 1478325"/>
              <a:gd name="connsiteY2" fmla="*/ 72007 h 2063615"/>
              <a:gd name="connsiteX3" fmla="*/ 359353 w 1478325"/>
              <a:gd name="connsiteY3" fmla="*/ 684847 h 2063615"/>
              <a:gd name="connsiteX4" fmla="*/ 1397093 w 1478325"/>
              <a:gd name="connsiteY4" fmla="*/ 648073 h 2063615"/>
              <a:gd name="connsiteX5" fmla="*/ 1469101 w 1478325"/>
              <a:gd name="connsiteY5" fmla="*/ 1368153 h 2063615"/>
              <a:gd name="connsiteX6" fmla="*/ 821029 w 1478325"/>
              <a:gd name="connsiteY6" fmla="*/ 2016223 h 2063615"/>
              <a:gd name="connsiteX7" fmla="*/ 28941 w 1478325"/>
              <a:gd name="connsiteY7" fmla="*/ 1440159 h 2063615"/>
              <a:gd name="connsiteX0" fmla="*/ 1469101 w 1478325"/>
              <a:gd name="connsiteY0" fmla="*/ 0 h 2063615"/>
              <a:gd name="connsiteX1" fmla="*/ 965045 w 1478325"/>
              <a:gd name="connsiteY1" fmla="*/ 216025 h 2063615"/>
              <a:gd name="connsiteX2" fmla="*/ 100949 w 1478325"/>
              <a:gd name="connsiteY2" fmla="*/ 72007 h 2063615"/>
              <a:gd name="connsiteX3" fmla="*/ 244966 w 1478325"/>
              <a:gd name="connsiteY3" fmla="*/ 1080119 h 2063615"/>
              <a:gd name="connsiteX4" fmla="*/ 1397093 w 1478325"/>
              <a:gd name="connsiteY4" fmla="*/ 648073 h 2063615"/>
              <a:gd name="connsiteX5" fmla="*/ 1469101 w 1478325"/>
              <a:gd name="connsiteY5" fmla="*/ 1368153 h 2063615"/>
              <a:gd name="connsiteX6" fmla="*/ 821029 w 1478325"/>
              <a:gd name="connsiteY6" fmla="*/ 2016223 h 2063615"/>
              <a:gd name="connsiteX7" fmla="*/ 28941 w 1478325"/>
              <a:gd name="connsiteY7" fmla="*/ 1440159 h 2063615"/>
              <a:gd name="connsiteX0" fmla="*/ 1440160 w 1449384"/>
              <a:gd name="connsiteY0" fmla="*/ 0 h 2063615"/>
              <a:gd name="connsiteX1" fmla="*/ 936104 w 1449384"/>
              <a:gd name="connsiteY1" fmla="*/ 216025 h 2063615"/>
              <a:gd name="connsiteX2" fmla="*/ 72008 w 1449384"/>
              <a:gd name="connsiteY2" fmla="*/ 72007 h 2063615"/>
              <a:gd name="connsiteX3" fmla="*/ 216025 w 1449384"/>
              <a:gd name="connsiteY3" fmla="*/ 1080119 h 2063615"/>
              <a:gd name="connsiteX4" fmla="*/ 1368152 w 1449384"/>
              <a:gd name="connsiteY4" fmla="*/ 648073 h 2063615"/>
              <a:gd name="connsiteX5" fmla="*/ 1440160 w 1449384"/>
              <a:gd name="connsiteY5" fmla="*/ 1368153 h 2063615"/>
              <a:gd name="connsiteX6" fmla="*/ 792088 w 1449384"/>
              <a:gd name="connsiteY6" fmla="*/ 2016223 h 2063615"/>
              <a:gd name="connsiteX7" fmla="*/ 0 w 1449384"/>
              <a:gd name="connsiteY7" fmla="*/ 1440159 h 2063615"/>
              <a:gd name="connsiteX0" fmla="*/ 1512168 w 1521392"/>
              <a:gd name="connsiteY0" fmla="*/ 0 h 2063615"/>
              <a:gd name="connsiteX1" fmla="*/ 1008112 w 1521392"/>
              <a:gd name="connsiteY1" fmla="*/ 216025 h 2063615"/>
              <a:gd name="connsiteX2" fmla="*/ 0 w 1521392"/>
              <a:gd name="connsiteY2" fmla="*/ 144015 h 2063615"/>
              <a:gd name="connsiteX3" fmla="*/ 288033 w 1521392"/>
              <a:gd name="connsiteY3" fmla="*/ 1080119 h 2063615"/>
              <a:gd name="connsiteX4" fmla="*/ 1440160 w 1521392"/>
              <a:gd name="connsiteY4" fmla="*/ 648073 h 2063615"/>
              <a:gd name="connsiteX5" fmla="*/ 1512168 w 1521392"/>
              <a:gd name="connsiteY5" fmla="*/ 1368153 h 2063615"/>
              <a:gd name="connsiteX6" fmla="*/ 864096 w 1521392"/>
              <a:gd name="connsiteY6" fmla="*/ 2016223 h 2063615"/>
              <a:gd name="connsiteX7" fmla="*/ 72008 w 1521392"/>
              <a:gd name="connsiteY7" fmla="*/ 1440159 h 2063615"/>
              <a:gd name="connsiteX0" fmla="*/ 1584176 w 1593400"/>
              <a:gd name="connsiteY0" fmla="*/ 0 h 2063615"/>
              <a:gd name="connsiteX1" fmla="*/ 1080120 w 1593400"/>
              <a:gd name="connsiteY1" fmla="*/ 216025 h 2063615"/>
              <a:gd name="connsiteX2" fmla="*/ 0 w 1593400"/>
              <a:gd name="connsiteY2" fmla="*/ 144015 h 2063615"/>
              <a:gd name="connsiteX3" fmla="*/ 360041 w 1593400"/>
              <a:gd name="connsiteY3" fmla="*/ 1080119 h 2063615"/>
              <a:gd name="connsiteX4" fmla="*/ 1512168 w 1593400"/>
              <a:gd name="connsiteY4" fmla="*/ 648073 h 2063615"/>
              <a:gd name="connsiteX5" fmla="*/ 1584176 w 1593400"/>
              <a:gd name="connsiteY5" fmla="*/ 1368153 h 2063615"/>
              <a:gd name="connsiteX6" fmla="*/ 936104 w 1593400"/>
              <a:gd name="connsiteY6" fmla="*/ 2016223 h 2063615"/>
              <a:gd name="connsiteX7" fmla="*/ 144016 w 1593400"/>
              <a:gd name="connsiteY7" fmla="*/ 1440159 h 2063615"/>
              <a:gd name="connsiteX0" fmla="*/ 1584176 w 1593400"/>
              <a:gd name="connsiteY0" fmla="*/ 0 h 2063615"/>
              <a:gd name="connsiteX1" fmla="*/ 1080120 w 1593400"/>
              <a:gd name="connsiteY1" fmla="*/ 216025 h 2063615"/>
              <a:gd name="connsiteX2" fmla="*/ 0 w 1593400"/>
              <a:gd name="connsiteY2" fmla="*/ 144015 h 2063615"/>
              <a:gd name="connsiteX3" fmla="*/ 360041 w 1593400"/>
              <a:gd name="connsiteY3" fmla="*/ 1080119 h 2063615"/>
              <a:gd name="connsiteX4" fmla="*/ 1512168 w 1593400"/>
              <a:gd name="connsiteY4" fmla="*/ 648073 h 2063615"/>
              <a:gd name="connsiteX5" fmla="*/ 1584176 w 1593400"/>
              <a:gd name="connsiteY5" fmla="*/ 1368153 h 2063615"/>
              <a:gd name="connsiteX6" fmla="*/ 936104 w 1593400"/>
              <a:gd name="connsiteY6" fmla="*/ 2016223 h 2063615"/>
              <a:gd name="connsiteX7" fmla="*/ 144016 w 1593400"/>
              <a:gd name="connsiteY7" fmla="*/ 1440159 h 2063615"/>
              <a:gd name="connsiteX0" fmla="*/ 1584176 w 1593400"/>
              <a:gd name="connsiteY0" fmla="*/ 242516 h 2306131"/>
              <a:gd name="connsiteX1" fmla="*/ 1080120 w 1593400"/>
              <a:gd name="connsiteY1" fmla="*/ 45854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584176 w 1593400"/>
              <a:gd name="connsiteY0" fmla="*/ 242516 h 2306131"/>
              <a:gd name="connsiteX1" fmla="*/ 1080120 w 1593400"/>
              <a:gd name="connsiteY1" fmla="*/ 45854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584176 w 1593400"/>
              <a:gd name="connsiteY0" fmla="*/ 242516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368152 w 1593400"/>
              <a:gd name="connsiteY0" fmla="*/ 26491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368152 w 1593400"/>
              <a:gd name="connsiteY0" fmla="*/ 26491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296144 w 1593400"/>
              <a:gd name="connsiteY0" fmla="*/ 0 h 2495664"/>
              <a:gd name="connsiteX1" fmla="*/ 1008112 w 1593400"/>
              <a:gd name="connsiteY1" fmla="*/ 576064 h 2495664"/>
              <a:gd name="connsiteX2" fmla="*/ 0 w 1593400"/>
              <a:gd name="connsiteY2" fmla="*/ 576064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76064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953440"/>
              <a:gd name="connsiteY0" fmla="*/ 0 h 2495664"/>
              <a:gd name="connsiteX1" fmla="*/ 1008112 w 1953440"/>
              <a:gd name="connsiteY1" fmla="*/ 576064 h 2495664"/>
              <a:gd name="connsiteX2" fmla="*/ 0 w 1953440"/>
              <a:gd name="connsiteY2" fmla="*/ 504056 h 2495664"/>
              <a:gd name="connsiteX3" fmla="*/ 432048 w 1953440"/>
              <a:gd name="connsiteY3" fmla="*/ 1368152 h 2495664"/>
              <a:gd name="connsiteX4" fmla="*/ 1512168 w 1953440"/>
              <a:gd name="connsiteY4" fmla="*/ 936104 h 2495664"/>
              <a:gd name="connsiteX5" fmla="*/ 1944216 w 1953440"/>
              <a:gd name="connsiteY5" fmla="*/ 1728192 h 2495664"/>
              <a:gd name="connsiteX6" fmla="*/ 936104 w 1953440"/>
              <a:gd name="connsiteY6" fmla="*/ 2448272 h 2495664"/>
              <a:gd name="connsiteX7" fmla="*/ 144016 w 1953440"/>
              <a:gd name="connsiteY7" fmla="*/ 1872208 h 2495664"/>
              <a:gd name="connsiteX0" fmla="*/ 1296144 w 2082253"/>
              <a:gd name="connsiteY0" fmla="*/ 0 h 2516537"/>
              <a:gd name="connsiteX1" fmla="*/ 1008112 w 2082253"/>
              <a:gd name="connsiteY1" fmla="*/ 576064 h 2516537"/>
              <a:gd name="connsiteX2" fmla="*/ 0 w 2082253"/>
              <a:gd name="connsiteY2" fmla="*/ 504056 h 2516537"/>
              <a:gd name="connsiteX3" fmla="*/ 432048 w 2082253"/>
              <a:gd name="connsiteY3" fmla="*/ 1368152 h 2516537"/>
              <a:gd name="connsiteX4" fmla="*/ 1512168 w 2082253"/>
              <a:gd name="connsiteY4" fmla="*/ 936104 h 2516537"/>
              <a:gd name="connsiteX5" fmla="*/ 1944216 w 2082253"/>
              <a:gd name="connsiteY5" fmla="*/ 1728192 h 2516537"/>
              <a:gd name="connsiteX6" fmla="*/ 936104 w 2082253"/>
              <a:gd name="connsiteY6" fmla="*/ 2448272 h 2516537"/>
              <a:gd name="connsiteX7" fmla="*/ 144016 w 2082253"/>
              <a:gd name="connsiteY7" fmla="*/ 1872208 h 2516537"/>
              <a:gd name="connsiteX0" fmla="*/ 1296144 w 2082253"/>
              <a:gd name="connsiteY0" fmla="*/ 0 h 2495664"/>
              <a:gd name="connsiteX1" fmla="*/ 1008112 w 2082253"/>
              <a:gd name="connsiteY1" fmla="*/ 576064 h 2495664"/>
              <a:gd name="connsiteX2" fmla="*/ 0 w 2082253"/>
              <a:gd name="connsiteY2" fmla="*/ 504056 h 2495664"/>
              <a:gd name="connsiteX3" fmla="*/ 432048 w 2082253"/>
              <a:gd name="connsiteY3" fmla="*/ 1368152 h 2495664"/>
              <a:gd name="connsiteX4" fmla="*/ 1512168 w 2082253"/>
              <a:gd name="connsiteY4" fmla="*/ 936104 h 2495664"/>
              <a:gd name="connsiteX5" fmla="*/ 1944216 w 2082253"/>
              <a:gd name="connsiteY5" fmla="*/ 1656184 h 2495664"/>
              <a:gd name="connsiteX6" fmla="*/ 936104 w 2082253"/>
              <a:gd name="connsiteY6" fmla="*/ 2448272 h 2495664"/>
              <a:gd name="connsiteX7" fmla="*/ 144016 w 2082253"/>
              <a:gd name="connsiteY7" fmla="*/ 1872208 h 2495664"/>
              <a:gd name="connsiteX0" fmla="*/ 1296144 w 2082253"/>
              <a:gd name="connsiteY0" fmla="*/ 0 h 2495664"/>
              <a:gd name="connsiteX1" fmla="*/ 1008112 w 2082253"/>
              <a:gd name="connsiteY1" fmla="*/ 576064 h 2495664"/>
              <a:gd name="connsiteX2" fmla="*/ 0 w 2082253"/>
              <a:gd name="connsiteY2" fmla="*/ 504056 h 2495664"/>
              <a:gd name="connsiteX3" fmla="*/ 432048 w 2082253"/>
              <a:gd name="connsiteY3" fmla="*/ 1368152 h 2495664"/>
              <a:gd name="connsiteX4" fmla="*/ 1512168 w 2082253"/>
              <a:gd name="connsiteY4" fmla="*/ 936104 h 2495664"/>
              <a:gd name="connsiteX5" fmla="*/ 1944216 w 2082253"/>
              <a:gd name="connsiteY5" fmla="*/ 1584176 h 2495664"/>
              <a:gd name="connsiteX6" fmla="*/ 936104 w 2082253"/>
              <a:gd name="connsiteY6" fmla="*/ 2448272 h 2495664"/>
              <a:gd name="connsiteX7" fmla="*/ 144016 w 2082253"/>
              <a:gd name="connsiteY7" fmla="*/ 1872208 h 2495664"/>
              <a:gd name="connsiteX0" fmla="*/ 1296144 w 2089168"/>
              <a:gd name="connsiteY0" fmla="*/ 0 h 2495664"/>
              <a:gd name="connsiteX1" fmla="*/ 1008112 w 2089168"/>
              <a:gd name="connsiteY1" fmla="*/ 576064 h 2495664"/>
              <a:gd name="connsiteX2" fmla="*/ 0 w 2089168"/>
              <a:gd name="connsiteY2" fmla="*/ 504056 h 2495664"/>
              <a:gd name="connsiteX3" fmla="*/ 432048 w 2089168"/>
              <a:gd name="connsiteY3" fmla="*/ 1368152 h 2495664"/>
              <a:gd name="connsiteX4" fmla="*/ 1512168 w 2089168"/>
              <a:gd name="connsiteY4" fmla="*/ 936104 h 2495664"/>
              <a:gd name="connsiteX5" fmla="*/ 1944216 w 2089168"/>
              <a:gd name="connsiteY5" fmla="*/ 1584176 h 2495664"/>
              <a:gd name="connsiteX6" fmla="*/ 936104 w 2089168"/>
              <a:gd name="connsiteY6" fmla="*/ 2448272 h 2495664"/>
              <a:gd name="connsiteX7" fmla="*/ 144016 w 2089168"/>
              <a:gd name="connsiteY7" fmla="*/ 1872208 h 2495664"/>
              <a:gd name="connsiteX0" fmla="*/ 1296144 w 2089167"/>
              <a:gd name="connsiteY0" fmla="*/ 0 h 2588545"/>
              <a:gd name="connsiteX1" fmla="*/ 1008112 w 2089167"/>
              <a:gd name="connsiteY1" fmla="*/ 576064 h 2588545"/>
              <a:gd name="connsiteX2" fmla="*/ 0 w 2089167"/>
              <a:gd name="connsiteY2" fmla="*/ 504056 h 2588545"/>
              <a:gd name="connsiteX3" fmla="*/ 432048 w 2089167"/>
              <a:gd name="connsiteY3" fmla="*/ 1368152 h 2588545"/>
              <a:gd name="connsiteX4" fmla="*/ 1512168 w 2089167"/>
              <a:gd name="connsiteY4" fmla="*/ 936104 h 2588545"/>
              <a:gd name="connsiteX5" fmla="*/ 1944215 w 2089167"/>
              <a:gd name="connsiteY5" fmla="*/ 1800200 h 2588545"/>
              <a:gd name="connsiteX6" fmla="*/ 936104 w 2089167"/>
              <a:gd name="connsiteY6" fmla="*/ 2448272 h 2588545"/>
              <a:gd name="connsiteX7" fmla="*/ 144016 w 2089167"/>
              <a:gd name="connsiteY7" fmla="*/ 1872208 h 2588545"/>
              <a:gd name="connsiteX0" fmla="*/ 1296144 w 2082252"/>
              <a:gd name="connsiteY0" fmla="*/ 0 h 2588545"/>
              <a:gd name="connsiteX1" fmla="*/ 1008112 w 2082252"/>
              <a:gd name="connsiteY1" fmla="*/ 576064 h 2588545"/>
              <a:gd name="connsiteX2" fmla="*/ 0 w 2082252"/>
              <a:gd name="connsiteY2" fmla="*/ 504056 h 2588545"/>
              <a:gd name="connsiteX3" fmla="*/ 432048 w 2082252"/>
              <a:gd name="connsiteY3" fmla="*/ 1368152 h 2588545"/>
              <a:gd name="connsiteX4" fmla="*/ 1512168 w 2082252"/>
              <a:gd name="connsiteY4" fmla="*/ 936104 h 2588545"/>
              <a:gd name="connsiteX5" fmla="*/ 1944215 w 2082252"/>
              <a:gd name="connsiteY5" fmla="*/ 1800200 h 2588545"/>
              <a:gd name="connsiteX6" fmla="*/ 936104 w 2082252"/>
              <a:gd name="connsiteY6" fmla="*/ 2448272 h 2588545"/>
              <a:gd name="connsiteX7" fmla="*/ 144016 w 2082252"/>
              <a:gd name="connsiteY7" fmla="*/ 1872208 h 2588545"/>
              <a:gd name="connsiteX0" fmla="*/ 1296144 w 1944215"/>
              <a:gd name="connsiteY0" fmla="*/ 0 h 2495664"/>
              <a:gd name="connsiteX1" fmla="*/ 1008112 w 1944215"/>
              <a:gd name="connsiteY1" fmla="*/ 576064 h 2495664"/>
              <a:gd name="connsiteX2" fmla="*/ 0 w 1944215"/>
              <a:gd name="connsiteY2" fmla="*/ 504056 h 2495664"/>
              <a:gd name="connsiteX3" fmla="*/ 432048 w 1944215"/>
              <a:gd name="connsiteY3" fmla="*/ 1368152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144016 w 1944215"/>
              <a:gd name="connsiteY7" fmla="*/ 1872208 h 2495664"/>
              <a:gd name="connsiteX0" fmla="*/ 1296144 w 1944215"/>
              <a:gd name="connsiteY0" fmla="*/ 0 h 2495664"/>
              <a:gd name="connsiteX1" fmla="*/ 1008112 w 1944215"/>
              <a:gd name="connsiteY1" fmla="*/ 576064 h 2495664"/>
              <a:gd name="connsiteX2" fmla="*/ 0 w 1944215"/>
              <a:gd name="connsiteY2" fmla="*/ 504056 h 2495664"/>
              <a:gd name="connsiteX3" fmla="*/ 432048 w 1944215"/>
              <a:gd name="connsiteY3" fmla="*/ 1368152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576065 w 1944215"/>
              <a:gd name="connsiteY7" fmla="*/ 2160240 h 2495664"/>
              <a:gd name="connsiteX0" fmla="*/ 1296144 w 1944215"/>
              <a:gd name="connsiteY0" fmla="*/ 0 h 2495664"/>
              <a:gd name="connsiteX1" fmla="*/ 1008112 w 1944215"/>
              <a:gd name="connsiteY1" fmla="*/ 576064 h 2495664"/>
              <a:gd name="connsiteX2" fmla="*/ 0 w 1944215"/>
              <a:gd name="connsiteY2" fmla="*/ 504056 h 2495664"/>
              <a:gd name="connsiteX3" fmla="*/ 432049 w 1944215"/>
              <a:gd name="connsiteY3" fmla="*/ 1656184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576065 w 1944215"/>
              <a:gd name="connsiteY7" fmla="*/ 2160240 h 2495664"/>
              <a:gd name="connsiteX0" fmla="*/ 1368151 w 2016222"/>
              <a:gd name="connsiteY0" fmla="*/ 0 h 2495664"/>
              <a:gd name="connsiteX1" fmla="*/ 1080119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368151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368151 w 2016222"/>
              <a:gd name="connsiteY0" fmla="*/ 96011 h 2591675"/>
              <a:gd name="connsiteX1" fmla="*/ 1080120 w 2016222"/>
              <a:gd name="connsiteY1" fmla="*/ 96011 h 2591675"/>
              <a:gd name="connsiteX2" fmla="*/ 792088 w 2016222"/>
              <a:gd name="connsiteY2" fmla="*/ 672075 h 2591675"/>
              <a:gd name="connsiteX3" fmla="*/ 0 w 2016222"/>
              <a:gd name="connsiteY3" fmla="*/ 816091 h 2591675"/>
              <a:gd name="connsiteX4" fmla="*/ 504056 w 2016222"/>
              <a:gd name="connsiteY4" fmla="*/ 1752195 h 2591675"/>
              <a:gd name="connsiteX5" fmla="*/ 1584175 w 2016222"/>
              <a:gd name="connsiteY5" fmla="*/ 1032115 h 2591675"/>
              <a:gd name="connsiteX6" fmla="*/ 2016222 w 2016222"/>
              <a:gd name="connsiteY6" fmla="*/ 1896211 h 2591675"/>
              <a:gd name="connsiteX7" fmla="*/ 1008111 w 2016222"/>
              <a:gd name="connsiteY7" fmla="*/ 2544283 h 2591675"/>
              <a:gd name="connsiteX8" fmla="*/ 648072 w 2016222"/>
              <a:gd name="connsiteY8" fmla="*/ 2256251 h 2591675"/>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24003 h 2519667"/>
              <a:gd name="connsiteX1" fmla="*/ 1080120 w 2016222"/>
              <a:gd name="connsiteY1" fmla="*/ 96011 h 2519667"/>
              <a:gd name="connsiteX2" fmla="*/ 792088 w 2016222"/>
              <a:gd name="connsiteY2" fmla="*/ 600067 h 2519667"/>
              <a:gd name="connsiteX3" fmla="*/ 0 w 2016222"/>
              <a:gd name="connsiteY3" fmla="*/ 744083 h 2519667"/>
              <a:gd name="connsiteX4" fmla="*/ 504056 w 2016222"/>
              <a:gd name="connsiteY4" fmla="*/ 1680187 h 2519667"/>
              <a:gd name="connsiteX5" fmla="*/ 1584175 w 2016222"/>
              <a:gd name="connsiteY5" fmla="*/ 960107 h 2519667"/>
              <a:gd name="connsiteX6" fmla="*/ 2016222 w 2016222"/>
              <a:gd name="connsiteY6" fmla="*/ 1824203 h 2519667"/>
              <a:gd name="connsiteX7" fmla="*/ 1008111 w 2016222"/>
              <a:gd name="connsiteY7" fmla="*/ 2472275 h 2519667"/>
              <a:gd name="connsiteX8" fmla="*/ 648072 w 2016222"/>
              <a:gd name="connsiteY8" fmla="*/ 2184243 h 2519667"/>
              <a:gd name="connsiteX0" fmla="*/ 1080120 w 2016222"/>
              <a:gd name="connsiteY0" fmla="*/ 24003 h 2519667"/>
              <a:gd name="connsiteX1" fmla="*/ 1080120 w 2016222"/>
              <a:gd name="connsiteY1" fmla="*/ 96011 h 2519667"/>
              <a:gd name="connsiteX2" fmla="*/ 792088 w 2016222"/>
              <a:gd name="connsiteY2" fmla="*/ 600067 h 2519667"/>
              <a:gd name="connsiteX3" fmla="*/ 0 w 2016222"/>
              <a:gd name="connsiteY3" fmla="*/ 744083 h 2519667"/>
              <a:gd name="connsiteX4" fmla="*/ 504056 w 2016222"/>
              <a:gd name="connsiteY4" fmla="*/ 1680187 h 2519667"/>
              <a:gd name="connsiteX5" fmla="*/ 1584175 w 2016222"/>
              <a:gd name="connsiteY5" fmla="*/ 960107 h 2519667"/>
              <a:gd name="connsiteX6" fmla="*/ 2016222 w 2016222"/>
              <a:gd name="connsiteY6" fmla="*/ 1824203 h 2519667"/>
              <a:gd name="connsiteX7" fmla="*/ 1008111 w 2016222"/>
              <a:gd name="connsiteY7" fmla="*/ 2472275 h 2519667"/>
              <a:gd name="connsiteX8" fmla="*/ 648072 w 2016222"/>
              <a:gd name="connsiteY8" fmla="*/ 2184243 h 2519667"/>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5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5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6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728192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6 w 2016222"/>
              <a:gd name="connsiteY4" fmla="*/ 864096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124141"/>
              <a:gd name="connsiteY0" fmla="*/ 0 h 2423656"/>
              <a:gd name="connsiteX1" fmla="*/ 792088 w 2124141"/>
              <a:gd name="connsiteY1" fmla="*/ 576064 h 2423656"/>
              <a:gd name="connsiteX2" fmla="*/ 0 w 2124141"/>
              <a:gd name="connsiteY2" fmla="*/ 720080 h 2423656"/>
              <a:gd name="connsiteX3" fmla="*/ 504056 w 2124141"/>
              <a:gd name="connsiteY3" fmla="*/ 1656184 h 2423656"/>
              <a:gd name="connsiteX4" fmla="*/ 1584176 w 2124141"/>
              <a:gd name="connsiteY4" fmla="*/ 864096 h 2423656"/>
              <a:gd name="connsiteX5" fmla="*/ 2016222 w 2124141"/>
              <a:gd name="connsiteY5" fmla="*/ 1800200 h 2423656"/>
              <a:gd name="connsiteX6" fmla="*/ 1008112 w 2124141"/>
              <a:gd name="connsiteY6" fmla="*/ 2376264 h 2423656"/>
              <a:gd name="connsiteX7" fmla="*/ 648072 w 2124141"/>
              <a:gd name="connsiteY7" fmla="*/ 2160240 h 2423656"/>
              <a:gd name="connsiteX0" fmla="*/ 1080120 w 2124141"/>
              <a:gd name="connsiteY0" fmla="*/ 0 h 2423656"/>
              <a:gd name="connsiteX1" fmla="*/ 792088 w 2124141"/>
              <a:gd name="connsiteY1" fmla="*/ 576064 h 2423656"/>
              <a:gd name="connsiteX2" fmla="*/ 0 w 2124141"/>
              <a:gd name="connsiteY2" fmla="*/ 720080 h 2423656"/>
              <a:gd name="connsiteX3" fmla="*/ 504056 w 2124141"/>
              <a:gd name="connsiteY3" fmla="*/ 1656184 h 2423656"/>
              <a:gd name="connsiteX4" fmla="*/ 1584176 w 2124141"/>
              <a:gd name="connsiteY4" fmla="*/ 864096 h 2423656"/>
              <a:gd name="connsiteX5" fmla="*/ 2016222 w 2124141"/>
              <a:gd name="connsiteY5" fmla="*/ 1800200 h 2423656"/>
              <a:gd name="connsiteX6" fmla="*/ 1008112 w 2124141"/>
              <a:gd name="connsiteY6" fmla="*/ 2376264 h 2423656"/>
              <a:gd name="connsiteX7" fmla="*/ 648072 w 2124141"/>
              <a:gd name="connsiteY7" fmla="*/ 2160240 h 2423656"/>
              <a:gd name="connsiteX0" fmla="*/ 1080120 w 2134921"/>
              <a:gd name="connsiteY0" fmla="*/ 0 h 2492965"/>
              <a:gd name="connsiteX1" fmla="*/ 792088 w 2134921"/>
              <a:gd name="connsiteY1" fmla="*/ 576064 h 2492965"/>
              <a:gd name="connsiteX2" fmla="*/ 0 w 2134921"/>
              <a:gd name="connsiteY2" fmla="*/ 720080 h 2492965"/>
              <a:gd name="connsiteX3" fmla="*/ 504056 w 2134921"/>
              <a:gd name="connsiteY3" fmla="*/ 1656184 h 2492965"/>
              <a:gd name="connsiteX4" fmla="*/ 1584176 w 2134921"/>
              <a:gd name="connsiteY4" fmla="*/ 864096 h 2492965"/>
              <a:gd name="connsiteX5" fmla="*/ 2088232 w 2134921"/>
              <a:gd name="connsiteY5" fmla="*/ 1872208 h 2492965"/>
              <a:gd name="connsiteX6" fmla="*/ 1008112 w 2134921"/>
              <a:gd name="connsiteY6" fmla="*/ 2376264 h 2492965"/>
              <a:gd name="connsiteX7" fmla="*/ 648072 w 213492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88232 w 2124141"/>
              <a:gd name="connsiteY5" fmla="*/ 1872208 h 2492965"/>
              <a:gd name="connsiteX6" fmla="*/ 1008112 w 2124141"/>
              <a:gd name="connsiteY6" fmla="*/ 2376264 h 2492965"/>
              <a:gd name="connsiteX7" fmla="*/ 648072 w 212414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16224 w 2124141"/>
              <a:gd name="connsiteY5" fmla="*/ 1872208 h 2492965"/>
              <a:gd name="connsiteX6" fmla="*/ 1008112 w 2124141"/>
              <a:gd name="connsiteY6" fmla="*/ 2376264 h 2492965"/>
              <a:gd name="connsiteX7" fmla="*/ 648072 w 212414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16224 w 2124141"/>
              <a:gd name="connsiteY5" fmla="*/ 1872208 h 2492965"/>
              <a:gd name="connsiteX6" fmla="*/ 1080120 w 2124141"/>
              <a:gd name="connsiteY6" fmla="*/ 2376264 h 2492965"/>
              <a:gd name="connsiteX7" fmla="*/ 648072 w 2124141"/>
              <a:gd name="connsiteY7" fmla="*/ 2160240 h 2492965"/>
              <a:gd name="connsiteX0" fmla="*/ 1080120 w 2124141"/>
              <a:gd name="connsiteY0" fmla="*/ 0 h 2160240"/>
              <a:gd name="connsiteX1" fmla="*/ 792088 w 2124141"/>
              <a:gd name="connsiteY1" fmla="*/ 576064 h 2160240"/>
              <a:gd name="connsiteX2" fmla="*/ 0 w 2124141"/>
              <a:gd name="connsiteY2" fmla="*/ 720080 h 2160240"/>
              <a:gd name="connsiteX3" fmla="*/ 504056 w 2124141"/>
              <a:gd name="connsiteY3" fmla="*/ 1656184 h 2160240"/>
              <a:gd name="connsiteX4" fmla="*/ 1584176 w 2124141"/>
              <a:gd name="connsiteY4" fmla="*/ 864096 h 2160240"/>
              <a:gd name="connsiteX5" fmla="*/ 2016224 w 2124141"/>
              <a:gd name="connsiteY5" fmla="*/ 1872208 h 2160240"/>
              <a:gd name="connsiteX6" fmla="*/ 648072 w 2124141"/>
              <a:gd name="connsiteY6" fmla="*/ 2160240 h 2160240"/>
              <a:gd name="connsiteX0" fmla="*/ 1080120 w 2124141"/>
              <a:gd name="connsiteY0" fmla="*/ 0 h 2160240"/>
              <a:gd name="connsiteX1" fmla="*/ 792088 w 2124141"/>
              <a:gd name="connsiteY1" fmla="*/ 576064 h 2160240"/>
              <a:gd name="connsiteX2" fmla="*/ 0 w 2124141"/>
              <a:gd name="connsiteY2" fmla="*/ 720080 h 2160240"/>
              <a:gd name="connsiteX3" fmla="*/ 504056 w 2124141"/>
              <a:gd name="connsiteY3" fmla="*/ 1656184 h 2160240"/>
              <a:gd name="connsiteX4" fmla="*/ 1584176 w 2124141"/>
              <a:gd name="connsiteY4" fmla="*/ 864096 h 2160240"/>
              <a:gd name="connsiteX5" fmla="*/ 2016224 w 2124141"/>
              <a:gd name="connsiteY5" fmla="*/ 1872208 h 2160240"/>
              <a:gd name="connsiteX6" fmla="*/ 864096 w 2124141"/>
              <a:gd name="connsiteY6" fmla="*/ 2160240 h 2160240"/>
              <a:gd name="connsiteX0" fmla="*/ 1080120 w 2124141"/>
              <a:gd name="connsiteY0" fmla="*/ 0 h 2606822"/>
              <a:gd name="connsiteX1" fmla="*/ 792088 w 2124141"/>
              <a:gd name="connsiteY1" fmla="*/ 576064 h 2606822"/>
              <a:gd name="connsiteX2" fmla="*/ 0 w 2124141"/>
              <a:gd name="connsiteY2" fmla="*/ 720080 h 2606822"/>
              <a:gd name="connsiteX3" fmla="*/ 504056 w 2124141"/>
              <a:gd name="connsiteY3" fmla="*/ 1656184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96011 h 2702833"/>
              <a:gd name="connsiteX1" fmla="*/ 864096 w 2124141"/>
              <a:gd name="connsiteY1" fmla="*/ 96011 h 2702833"/>
              <a:gd name="connsiteX2" fmla="*/ 792088 w 2124141"/>
              <a:gd name="connsiteY2" fmla="*/ 672075 h 2702833"/>
              <a:gd name="connsiteX3" fmla="*/ 0 w 2124141"/>
              <a:gd name="connsiteY3" fmla="*/ 816091 h 2702833"/>
              <a:gd name="connsiteX4" fmla="*/ 648072 w 2124141"/>
              <a:gd name="connsiteY4" fmla="*/ 1680187 h 2702833"/>
              <a:gd name="connsiteX5" fmla="*/ 1584176 w 2124141"/>
              <a:gd name="connsiteY5" fmla="*/ 960107 h 2702833"/>
              <a:gd name="connsiteX6" fmla="*/ 2016224 w 2124141"/>
              <a:gd name="connsiteY6" fmla="*/ 1968219 h 2702833"/>
              <a:gd name="connsiteX7" fmla="*/ 864096 w 2124141"/>
              <a:gd name="connsiteY7" fmla="*/ 2256251 h 2702833"/>
              <a:gd name="connsiteX0" fmla="*/ 864096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864096 w 2124141"/>
              <a:gd name="connsiteY0" fmla="*/ 0 h 2606822"/>
              <a:gd name="connsiteX1" fmla="*/ 864096 w 2124141"/>
              <a:gd name="connsiteY1" fmla="*/ 0 h 2606822"/>
              <a:gd name="connsiteX2" fmla="*/ 792088 w 2124141"/>
              <a:gd name="connsiteY2" fmla="*/ 576064 h 2606822"/>
              <a:gd name="connsiteX3" fmla="*/ 0 w 2124141"/>
              <a:gd name="connsiteY3" fmla="*/ 720080 h 2606822"/>
              <a:gd name="connsiteX4" fmla="*/ 648072 w 2124141"/>
              <a:gd name="connsiteY4" fmla="*/ 1584176 h 2606822"/>
              <a:gd name="connsiteX5" fmla="*/ 1584176 w 2124141"/>
              <a:gd name="connsiteY5" fmla="*/ 864096 h 2606822"/>
              <a:gd name="connsiteX6" fmla="*/ 2016224 w 2124141"/>
              <a:gd name="connsiteY6" fmla="*/ 1872208 h 2606822"/>
              <a:gd name="connsiteX7" fmla="*/ 864096 w 2124141"/>
              <a:gd name="connsiteY7" fmla="*/ 2160240 h 2606822"/>
              <a:gd name="connsiteX0" fmla="*/ 864096 w 2124141"/>
              <a:gd name="connsiteY0" fmla="*/ 0 h 2606822"/>
              <a:gd name="connsiteX1" fmla="*/ 864096 w 2124141"/>
              <a:gd name="connsiteY1" fmla="*/ 0 h 2606822"/>
              <a:gd name="connsiteX2" fmla="*/ 936104 w 2124141"/>
              <a:gd name="connsiteY2" fmla="*/ 216024 h 2606822"/>
              <a:gd name="connsiteX3" fmla="*/ 792088 w 2124141"/>
              <a:gd name="connsiteY3" fmla="*/ 576064 h 2606822"/>
              <a:gd name="connsiteX4" fmla="*/ 0 w 2124141"/>
              <a:gd name="connsiteY4" fmla="*/ 720080 h 2606822"/>
              <a:gd name="connsiteX5" fmla="*/ 648072 w 2124141"/>
              <a:gd name="connsiteY5" fmla="*/ 1584176 h 2606822"/>
              <a:gd name="connsiteX6" fmla="*/ 1584176 w 2124141"/>
              <a:gd name="connsiteY6" fmla="*/ 864096 h 2606822"/>
              <a:gd name="connsiteX7" fmla="*/ 2016224 w 2124141"/>
              <a:gd name="connsiteY7" fmla="*/ 1872208 h 2606822"/>
              <a:gd name="connsiteX8" fmla="*/ 864096 w 2124141"/>
              <a:gd name="connsiteY8" fmla="*/ 2160240 h 2606822"/>
              <a:gd name="connsiteX0" fmla="*/ 864096 w 2124141"/>
              <a:gd name="connsiteY0" fmla="*/ 0 h 2606822"/>
              <a:gd name="connsiteX1" fmla="*/ 864096 w 2124141"/>
              <a:gd name="connsiteY1" fmla="*/ 0 h 2606822"/>
              <a:gd name="connsiteX2" fmla="*/ 936104 w 2124141"/>
              <a:gd name="connsiteY2" fmla="*/ 216024 h 2606822"/>
              <a:gd name="connsiteX3" fmla="*/ 720080 w 2124141"/>
              <a:gd name="connsiteY3" fmla="*/ 504056 h 2606822"/>
              <a:gd name="connsiteX4" fmla="*/ 0 w 2124141"/>
              <a:gd name="connsiteY4" fmla="*/ 720080 h 2606822"/>
              <a:gd name="connsiteX5" fmla="*/ 648072 w 2124141"/>
              <a:gd name="connsiteY5" fmla="*/ 1584176 h 2606822"/>
              <a:gd name="connsiteX6" fmla="*/ 1584176 w 2124141"/>
              <a:gd name="connsiteY6" fmla="*/ 864096 h 2606822"/>
              <a:gd name="connsiteX7" fmla="*/ 2016224 w 2124141"/>
              <a:gd name="connsiteY7" fmla="*/ 1872208 h 2606822"/>
              <a:gd name="connsiteX8" fmla="*/ 864096 w 2124141"/>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872208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94661"/>
              <a:gd name="connsiteY0" fmla="*/ 0 h 2606822"/>
              <a:gd name="connsiteX1" fmla="*/ 864096 w 2094661"/>
              <a:gd name="connsiteY1" fmla="*/ 0 h 2606822"/>
              <a:gd name="connsiteX2" fmla="*/ 936104 w 2094661"/>
              <a:gd name="connsiteY2" fmla="*/ 216024 h 2606822"/>
              <a:gd name="connsiteX3" fmla="*/ 720080 w 2094661"/>
              <a:gd name="connsiteY3" fmla="*/ 504056 h 2606822"/>
              <a:gd name="connsiteX4" fmla="*/ 0 w 2094661"/>
              <a:gd name="connsiteY4" fmla="*/ 720080 h 2606822"/>
              <a:gd name="connsiteX5" fmla="*/ 648072 w 2094661"/>
              <a:gd name="connsiteY5" fmla="*/ 1584176 h 2606822"/>
              <a:gd name="connsiteX6" fmla="*/ 1512168 w 2094661"/>
              <a:gd name="connsiteY6" fmla="*/ 720080 h 2606822"/>
              <a:gd name="connsiteX7" fmla="*/ 2088232 w 2094661"/>
              <a:gd name="connsiteY7" fmla="*/ 1656184 h 2606822"/>
              <a:gd name="connsiteX8" fmla="*/ 864096 w 2094661"/>
              <a:gd name="connsiteY8" fmla="*/ 2160240 h 2606822"/>
              <a:gd name="connsiteX0" fmla="*/ 864096 w 2094661"/>
              <a:gd name="connsiteY0" fmla="*/ 0 h 2534814"/>
              <a:gd name="connsiteX1" fmla="*/ 864096 w 2094661"/>
              <a:gd name="connsiteY1" fmla="*/ 0 h 2534814"/>
              <a:gd name="connsiteX2" fmla="*/ 936104 w 2094661"/>
              <a:gd name="connsiteY2" fmla="*/ 216024 h 2534814"/>
              <a:gd name="connsiteX3" fmla="*/ 720080 w 2094661"/>
              <a:gd name="connsiteY3" fmla="*/ 504056 h 2534814"/>
              <a:gd name="connsiteX4" fmla="*/ 0 w 2094661"/>
              <a:gd name="connsiteY4" fmla="*/ 720080 h 2534814"/>
              <a:gd name="connsiteX5" fmla="*/ 648072 w 2094661"/>
              <a:gd name="connsiteY5" fmla="*/ 1584176 h 2534814"/>
              <a:gd name="connsiteX6" fmla="*/ 1512168 w 2094661"/>
              <a:gd name="connsiteY6" fmla="*/ 720080 h 2534814"/>
              <a:gd name="connsiteX7" fmla="*/ 2088232 w 2094661"/>
              <a:gd name="connsiteY7" fmla="*/ 1656184 h 2534814"/>
              <a:gd name="connsiteX8" fmla="*/ 1008112 w 2094661"/>
              <a:gd name="connsiteY8" fmla="*/ 2088232 h 2534814"/>
              <a:gd name="connsiteX0" fmla="*/ 864096 w 2094661"/>
              <a:gd name="connsiteY0" fmla="*/ 0 h 2290378"/>
              <a:gd name="connsiteX1" fmla="*/ 864096 w 2094661"/>
              <a:gd name="connsiteY1" fmla="*/ 0 h 2290378"/>
              <a:gd name="connsiteX2" fmla="*/ 936104 w 2094661"/>
              <a:gd name="connsiteY2" fmla="*/ 216024 h 2290378"/>
              <a:gd name="connsiteX3" fmla="*/ 720080 w 2094661"/>
              <a:gd name="connsiteY3" fmla="*/ 504056 h 2290378"/>
              <a:gd name="connsiteX4" fmla="*/ 0 w 2094661"/>
              <a:gd name="connsiteY4" fmla="*/ 720080 h 2290378"/>
              <a:gd name="connsiteX5" fmla="*/ 648072 w 2094661"/>
              <a:gd name="connsiteY5" fmla="*/ 1584176 h 2290378"/>
              <a:gd name="connsiteX6" fmla="*/ 1512168 w 2094661"/>
              <a:gd name="connsiteY6" fmla="*/ 720080 h 2290378"/>
              <a:gd name="connsiteX7" fmla="*/ 2088232 w 2094661"/>
              <a:gd name="connsiteY7" fmla="*/ 1656184 h 2290378"/>
              <a:gd name="connsiteX8" fmla="*/ 1008112 w 2094661"/>
              <a:gd name="connsiteY8" fmla="*/ 2088232 h 2290378"/>
              <a:gd name="connsiteX0" fmla="*/ 864096 w 2094661"/>
              <a:gd name="connsiteY0" fmla="*/ 0 h 2290378"/>
              <a:gd name="connsiteX1" fmla="*/ 936104 w 2094661"/>
              <a:gd name="connsiteY1" fmla="*/ 216024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72008 h 2362386"/>
              <a:gd name="connsiteX1" fmla="*/ 1080120 w 2094661"/>
              <a:gd name="connsiteY1" fmla="*/ 0 h 2362386"/>
              <a:gd name="connsiteX2" fmla="*/ 1008112 w 2094661"/>
              <a:gd name="connsiteY2" fmla="*/ 216024 h 2362386"/>
              <a:gd name="connsiteX3" fmla="*/ 720080 w 2094661"/>
              <a:gd name="connsiteY3" fmla="*/ 576064 h 2362386"/>
              <a:gd name="connsiteX4" fmla="*/ 0 w 2094661"/>
              <a:gd name="connsiteY4" fmla="*/ 792088 h 2362386"/>
              <a:gd name="connsiteX5" fmla="*/ 648072 w 2094661"/>
              <a:gd name="connsiteY5" fmla="*/ 1656184 h 2362386"/>
              <a:gd name="connsiteX6" fmla="*/ 1512168 w 2094661"/>
              <a:gd name="connsiteY6" fmla="*/ 792088 h 2362386"/>
              <a:gd name="connsiteX7" fmla="*/ 2088232 w 2094661"/>
              <a:gd name="connsiteY7" fmla="*/ 1728192 h 2362386"/>
              <a:gd name="connsiteX8" fmla="*/ 1008112 w 2094661"/>
              <a:gd name="connsiteY8" fmla="*/ 2160240 h 2362386"/>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216024 h 2506402"/>
              <a:gd name="connsiteX1" fmla="*/ 1080120 w 2094661"/>
              <a:gd name="connsiteY1" fmla="*/ 0 h 2506402"/>
              <a:gd name="connsiteX2" fmla="*/ 1008112 w 2094661"/>
              <a:gd name="connsiteY2" fmla="*/ 360040 h 2506402"/>
              <a:gd name="connsiteX3" fmla="*/ 720080 w 2094661"/>
              <a:gd name="connsiteY3" fmla="*/ 720080 h 2506402"/>
              <a:gd name="connsiteX4" fmla="*/ 0 w 2094661"/>
              <a:gd name="connsiteY4" fmla="*/ 936104 h 2506402"/>
              <a:gd name="connsiteX5" fmla="*/ 648072 w 2094661"/>
              <a:gd name="connsiteY5" fmla="*/ 1800200 h 2506402"/>
              <a:gd name="connsiteX6" fmla="*/ 1512168 w 2094661"/>
              <a:gd name="connsiteY6" fmla="*/ 936104 h 2506402"/>
              <a:gd name="connsiteX7" fmla="*/ 2088232 w 2094661"/>
              <a:gd name="connsiteY7" fmla="*/ 1872208 h 2506402"/>
              <a:gd name="connsiteX8" fmla="*/ 1008112 w 2094661"/>
              <a:gd name="connsiteY8" fmla="*/ 2304256 h 2506402"/>
              <a:gd name="connsiteX0" fmla="*/ 864096 w 2094661"/>
              <a:gd name="connsiteY0" fmla="*/ 720080 h 3010458"/>
              <a:gd name="connsiteX1" fmla="*/ 504056 w 2094661"/>
              <a:gd name="connsiteY1" fmla="*/ 0 h 3010458"/>
              <a:gd name="connsiteX2" fmla="*/ 1080120 w 2094661"/>
              <a:gd name="connsiteY2" fmla="*/ 504056 h 3010458"/>
              <a:gd name="connsiteX3" fmla="*/ 1008112 w 2094661"/>
              <a:gd name="connsiteY3" fmla="*/ 864096 h 3010458"/>
              <a:gd name="connsiteX4" fmla="*/ 720080 w 2094661"/>
              <a:gd name="connsiteY4" fmla="*/ 1224136 h 3010458"/>
              <a:gd name="connsiteX5" fmla="*/ 0 w 2094661"/>
              <a:gd name="connsiteY5" fmla="*/ 1440160 h 3010458"/>
              <a:gd name="connsiteX6" fmla="*/ 648072 w 2094661"/>
              <a:gd name="connsiteY6" fmla="*/ 2304256 h 3010458"/>
              <a:gd name="connsiteX7" fmla="*/ 1512168 w 2094661"/>
              <a:gd name="connsiteY7" fmla="*/ 1440160 h 3010458"/>
              <a:gd name="connsiteX8" fmla="*/ 2088232 w 2094661"/>
              <a:gd name="connsiteY8" fmla="*/ 2376264 h 3010458"/>
              <a:gd name="connsiteX9" fmla="*/ 1008112 w 2094661"/>
              <a:gd name="connsiteY9" fmla="*/ 2808312 h 3010458"/>
              <a:gd name="connsiteX0" fmla="*/ 864096 w 2094661"/>
              <a:gd name="connsiteY0" fmla="*/ 720080 h 3010458"/>
              <a:gd name="connsiteX1" fmla="*/ 0 w 2094661"/>
              <a:gd name="connsiteY1" fmla="*/ 720080 h 3010458"/>
              <a:gd name="connsiteX2" fmla="*/ 504056 w 2094661"/>
              <a:gd name="connsiteY2" fmla="*/ 0 h 3010458"/>
              <a:gd name="connsiteX3" fmla="*/ 1080120 w 2094661"/>
              <a:gd name="connsiteY3" fmla="*/ 504056 h 3010458"/>
              <a:gd name="connsiteX4" fmla="*/ 1008112 w 2094661"/>
              <a:gd name="connsiteY4" fmla="*/ 864096 h 3010458"/>
              <a:gd name="connsiteX5" fmla="*/ 720080 w 2094661"/>
              <a:gd name="connsiteY5" fmla="*/ 1224136 h 3010458"/>
              <a:gd name="connsiteX6" fmla="*/ 0 w 2094661"/>
              <a:gd name="connsiteY6" fmla="*/ 1440160 h 3010458"/>
              <a:gd name="connsiteX7" fmla="*/ 648072 w 2094661"/>
              <a:gd name="connsiteY7" fmla="*/ 2304256 h 3010458"/>
              <a:gd name="connsiteX8" fmla="*/ 1512168 w 2094661"/>
              <a:gd name="connsiteY8" fmla="*/ 1440160 h 3010458"/>
              <a:gd name="connsiteX9" fmla="*/ 2088232 w 2094661"/>
              <a:gd name="connsiteY9" fmla="*/ 2376264 h 3010458"/>
              <a:gd name="connsiteX10" fmla="*/ 1008112 w 2094661"/>
              <a:gd name="connsiteY10" fmla="*/ 2808312 h 3010458"/>
              <a:gd name="connsiteX0" fmla="*/ 864096 w 2094661"/>
              <a:gd name="connsiteY0" fmla="*/ 720080 h 3010458"/>
              <a:gd name="connsiteX1" fmla="*/ 504056 w 2094661"/>
              <a:gd name="connsiteY1" fmla="*/ 0 h 3010458"/>
              <a:gd name="connsiteX2" fmla="*/ 1080120 w 2094661"/>
              <a:gd name="connsiteY2" fmla="*/ 504056 h 3010458"/>
              <a:gd name="connsiteX3" fmla="*/ 1008112 w 2094661"/>
              <a:gd name="connsiteY3" fmla="*/ 864096 h 3010458"/>
              <a:gd name="connsiteX4" fmla="*/ 720080 w 2094661"/>
              <a:gd name="connsiteY4" fmla="*/ 1224136 h 3010458"/>
              <a:gd name="connsiteX5" fmla="*/ 0 w 2094661"/>
              <a:gd name="connsiteY5" fmla="*/ 1440160 h 3010458"/>
              <a:gd name="connsiteX6" fmla="*/ 648072 w 2094661"/>
              <a:gd name="connsiteY6" fmla="*/ 2304256 h 3010458"/>
              <a:gd name="connsiteX7" fmla="*/ 1512168 w 2094661"/>
              <a:gd name="connsiteY7" fmla="*/ 1440160 h 3010458"/>
              <a:gd name="connsiteX8" fmla="*/ 2088232 w 2094661"/>
              <a:gd name="connsiteY8" fmla="*/ 2376264 h 3010458"/>
              <a:gd name="connsiteX9" fmla="*/ 1008112 w 2094661"/>
              <a:gd name="connsiteY9" fmla="*/ 2808312 h 3010458"/>
              <a:gd name="connsiteX0" fmla="*/ 864096 w 2094661"/>
              <a:gd name="connsiteY0" fmla="*/ 216024 h 2506402"/>
              <a:gd name="connsiteX1" fmla="*/ 1080120 w 2094661"/>
              <a:gd name="connsiteY1" fmla="*/ 0 h 2506402"/>
              <a:gd name="connsiteX2" fmla="*/ 1008112 w 2094661"/>
              <a:gd name="connsiteY2" fmla="*/ 360040 h 2506402"/>
              <a:gd name="connsiteX3" fmla="*/ 720080 w 2094661"/>
              <a:gd name="connsiteY3" fmla="*/ 720080 h 2506402"/>
              <a:gd name="connsiteX4" fmla="*/ 0 w 2094661"/>
              <a:gd name="connsiteY4" fmla="*/ 936104 h 2506402"/>
              <a:gd name="connsiteX5" fmla="*/ 648072 w 2094661"/>
              <a:gd name="connsiteY5" fmla="*/ 1800200 h 2506402"/>
              <a:gd name="connsiteX6" fmla="*/ 1512168 w 2094661"/>
              <a:gd name="connsiteY6" fmla="*/ 936104 h 2506402"/>
              <a:gd name="connsiteX7" fmla="*/ 2088232 w 2094661"/>
              <a:gd name="connsiteY7" fmla="*/ 1872208 h 2506402"/>
              <a:gd name="connsiteX8" fmla="*/ 1008112 w 2094661"/>
              <a:gd name="connsiteY8" fmla="*/ 2304256 h 2506402"/>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0 h 2290378"/>
              <a:gd name="connsiteX1" fmla="*/ 720080 w 2094661"/>
              <a:gd name="connsiteY1" fmla="*/ 504056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720080 w 2094661"/>
              <a:gd name="connsiteY1" fmla="*/ 504056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1693 h 2292071"/>
              <a:gd name="connsiteX1" fmla="*/ 1512168 w 2094661"/>
              <a:gd name="connsiteY1" fmla="*/ 361733 h 2292071"/>
              <a:gd name="connsiteX2" fmla="*/ 648072 w 2094661"/>
              <a:gd name="connsiteY2" fmla="*/ 433741 h 2292071"/>
              <a:gd name="connsiteX3" fmla="*/ 0 w 2094661"/>
              <a:gd name="connsiteY3" fmla="*/ 721773 h 2292071"/>
              <a:gd name="connsiteX4" fmla="*/ 648072 w 2094661"/>
              <a:gd name="connsiteY4" fmla="*/ 1585869 h 2292071"/>
              <a:gd name="connsiteX5" fmla="*/ 1512168 w 2094661"/>
              <a:gd name="connsiteY5" fmla="*/ 721773 h 2292071"/>
              <a:gd name="connsiteX6" fmla="*/ 2088232 w 2094661"/>
              <a:gd name="connsiteY6" fmla="*/ 1657877 h 2292071"/>
              <a:gd name="connsiteX7" fmla="*/ 1008112 w 2094661"/>
              <a:gd name="connsiteY7" fmla="*/ 2089925 h 2292071"/>
              <a:gd name="connsiteX0" fmla="*/ 2088232 w 2094661"/>
              <a:gd name="connsiteY0" fmla="*/ 1693 h 2940142"/>
              <a:gd name="connsiteX1" fmla="*/ 1512168 w 2094661"/>
              <a:gd name="connsiteY1" fmla="*/ 1009804 h 2940142"/>
              <a:gd name="connsiteX2" fmla="*/ 648072 w 2094661"/>
              <a:gd name="connsiteY2" fmla="*/ 1081812 h 2940142"/>
              <a:gd name="connsiteX3" fmla="*/ 0 w 2094661"/>
              <a:gd name="connsiteY3" fmla="*/ 1369844 h 2940142"/>
              <a:gd name="connsiteX4" fmla="*/ 648072 w 2094661"/>
              <a:gd name="connsiteY4" fmla="*/ 2233940 h 2940142"/>
              <a:gd name="connsiteX5" fmla="*/ 1512168 w 2094661"/>
              <a:gd name="connsiteY5" fmla="*/ 1369844 h 2940142"/>
              <a:gd name="connsiteX6" fmla="*/ 2088232 w 2094661"/>
              <a:gd name="connsiteY6" fmla="*/ 2305948 h 2940142"/>
              <a:gd name="connsiteX7" fmla="*/ 1008112 w 2094661"/>
              <a:gd name="connsiteY7" fmla="*/ 2737996 h 2940142"/>
              <a:gd name="connsiteX0" fmla="*/ 2088232 w 2094661"/>
              <a:gd name="connsiteY0" fmla="*/ 1693 h 2940142"/>
              <a:gd name="connsiteX1" fmla="*/ 1080120 w 2094661"/>
              <a:gd name="connsiteY1" fmla="*/ 721773 h 2940142"/>
              <a:gd name="connsiteX2" fmla="*/ 648072 w 2094661"/>
              <a:gd name="connsiteY2" fmla="*/ 1081812 h 2940142"/>
              <a:gd name="connsiteX3" fmla="*/ 0 w 2094661"/>
              <a:gd name="connsiteY3" fmla="*/ 1369844 h 2940142"/>
              <a:gd name="connsiteX4" fmla="*/ 648072 w 2094661"/>
              <a:gd name="connsiteY4" fmla="*/ 2233940 h 2940142"/>
              <a:gd name="connsiteX5" fmla="*/ 1512168 w 2094661"/>
              <a:gd name="connsiteY5" fmla="*/ 1369844 h 2940142"/>
              <a:gd name="connsiteX6" fmla="*/ 2088232 w 2094661"/>
              <a:gd name="connsiteY6" fmla="*/ 2305948 h 2940142"/>
              <a:gd name="connsiteX7" fmla="*/ 1008112 w 2094661"/>
              <a:gd name="connsiteY7" fmla="*/ 2737996 h 2940142"/>
              <a:gd name="connsiteX0" fmla="*/ 936104 w 2094661"/>
              <a:gd name="connsiteY0" fmla="*/ 1693 h 2580102"/>
              <a:gd name="connsiteX1" fmla="*/ 1080120 w 2094661"/>
              <a:gd name="connsiteY1" fmla="*/ 361733 h 2580102"/>
              <a:gd name="connsiteX2" fmla="*/ 648072 w 2094661"/>
              <a:gd name="connsiteY2" fmla="*/ 721772 h 2580102"/>
              <a:gd name="connsiteX3" fmla="*/ 0 w 2094661"/>
              <a:gd name="connsiteY3" fmla="*/ 1009804 h 2580102"/>
              <a:gd name="connsiteX4" fmla="*/ 648072 w 2094661"/>
              <a:gd name="connsiteY4" fmla="*/ 1873900 h 2580102"/>
              <a:gd name="connsiteX5" fmla="*/ 1512168 w 2094661"/>
              <a:gd name="connsiteY5" fmla="*/ 1009804 h 2580102"/>
              <a:gd name="connsiteX6" fmla="*/ 2088232 w 2094661"/>
              <a:gd name="connsiteY6" fmla="*/ 1945908 h 2580102"/>
              <a:gd name="connsiteX7" fmla="*/ 1008112 w 2094661"/>
              <a:gd name="connsiteY7" fmla="*/ 2377956 h 2580102"/>
              <a:gd name="connsiteX0" fmla="*/ 936104 w 2094661"/>
              <a:gd name="connsiteY0" fmla="*/ 1693 h 2580102"/>
              <a:gd name="connsiteX1" fmla="*/ 864096 w 2094661"/>
              <a:gd name="connsiteY1" fmla="*/ 361733 h 2580102"/>
              <a:gd name="connsiteX2" fmla="*/ 648072 w 2094661"/>
              <a:gd name="connsiteY2" fmla="*/ 721772 h 2580102"/>
              <a:gd name="connsiteX3" fmla="*/ 0 w 2094661"/>
              <a:gd name="connsiteY3" fmla="*/ 1009804 h 2580102"/>
              <a:gd name="connsiteX4" fmla="*/ 648072 w 2094661"/>
              <a:gd name="connsiteY4" fmla="*/ 1873900 h 2580102"/>
              <a:gd name="connsiteX5" fmla="*/ 1512168 w 2094661"/>
              <a:gd name="connsiteY5" fmla="*/ 1009804 h 2580102"/>
              <a:gd name="connsiteX6" fmla="*/ 2088232 w 2094661"/>
              <a:gd name="connsiteY6" fmla="*/ 1945908 h 2580102"/>
              <a:gd name="connsiteX7" fmla="*/ 1008112 w 2094661"/>
              <a:gd name="connsiteY7" fmla="*/ 2377956 h 2580102"/>
              <a:gd name="connsiteX0" fmla="*/ 936104 w 2094661"/>
              <a:gd name="connsiteY0" fmla="*/ 0 h 2578409"/>
              <a:gd name="connsiteX1" fmla="*/ 648072 w 2094661"/>
              <a:gd name="connsiteY1" fmla="*/ 720079 h 2578409"/>
              <a:gd name="connsiteX2" fmla="*/ 0 w 2094661"/>
              <a:gd name="connsiteY2" fmla="*/ 1008111 h 2578409"/>
              <a:gd name="connsiteX3" fmla="*/ 648072 w 2094661"/>
              <a:gd name="connsiteY3" fmla="*/ 1872207 h 2578409"/>
              <a:gd name="connsiteX4" fmla="*/ 1512168 w 2094661"/>
              <a:gd name="connsiteY4" fmla="*/ 1008111 h 2578409"/>
              <a:gd name="connsiteX5" fmla="*/ 2088232 w 2094661"/>
              <a:gd name="connsiteY5" fmla="*/ 1944215 h 2578409"/>
              <a:gd name="connsiteX6" fmla="*/ 1008112 w 2094661"/>
              <a:gd name="connsiteY6" fmla="*/ 2376263 h 2578409"/>
              <a:gd name="connsiteX0" fmla="*/ 936104 w 2094661"/>
              <a:gd name="connsiteY0" fmla="*/ 0 h 2578409"/>
              <a:gd name="connsiteX1" fmla="*/ 648072 w 2094661"/>
              <a:gd name="connsiteY1" fmla="*/ 720079 h 2578409"/>
              <a:gd name="connsiteX2" fmla="*/ 0 w 2094661"/>
              <a:gd name="connsiteY2" fmla="*/ 1008111 h 2578409"/>
              <a:gd name="connsiteX3" fmla="*/ 648072 w 2094661"/>
              <a:gd name="connsiteY3" fmla="*/ 1872207 h 2578409"/>
              <a:gd name="connsiteX4" fmla="*/ 1512168 w 2094661"/>
              <a:gd name="connsiteY4" fmla="*/ 1008111 h 2578409"/>
              <a:gd name="connsiteX5" fmla="*/ 2088232 w 2094661"/>
              <a:gd name="connsiteY5" fmla="*/ 1944215 h 2578409"/>
              <a:gd name="connsiteX6" fmla="*/ 1008112 w 2094661"/>
              <a:gd name="connsiteY6" fmla="*/ 2376263 h 257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4661" h="2578409">
                <a:moveTo>
                  <a:pt x="936104" y="0"/>
                </a:moveTo>
                <a:cubicBezTo>
                  <a:pt x="876097" y="150017"/>
                  <a:pt x="1036902" y="527899"/>
                  <a:pt x="648072" y="720079"/>
                </a:cubicBezTo>
                <a:cubicBezTo>
                  <a:pt x="91620" y="793939"/>
                  <a:pt x="91730" y="517198"/>
                  <a:pt x="0" y="1008111"/>
                </a:cubicBezTo>
                <a:cubicBezTo>
                  <a:pt x="518148" y="1685671"/>
                  <a:pt x="371024" y="1509070"/>
                  <a:pt x="648072" y="1872207"/>
                </a:cubicBezTo>
                <a:cubicBezTo>
                  <a:pt x="640721" y="1903448"/>
                  <a:pt x="452584" y="654186"/>
                  <a:pt x="1512168" y="1008111"/>
                </a:cubicBezTo>
                <a:cubicBezTo>
                  <a:pt x="2052133" y="1278883"/>
                  <a:pt x="2094661" y="1638339"/>
                  <a:pt x="2088232" y="1944215"/>
                </a:cubicBezTo>
                <a:cubicBezTo>
                  <a:pt x="2052471" y="2329959"/>
                  <a:pt x="1798955" y="2578409"/>
                  <a:pt x="1008112" y="2376263"/>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ru-RU" dirty="0"/>
          </a:p>
        </p:txBody>
      </p:sp>
      <p:grpSp>
        <p:nvGrpSpPr>
          <p:cNvPr id="5" name="Группа 69"/>
          <p:cNvGrpSpPr/>
          <p:nvPr/>
        </p:nvGrpSpPr>
        <p:grpSpPr>
          <a:xfrm rot="1186808">
            <a:off x="2059475" y="5837339"/>
            <a:ext cx="4105038" cy="335976"/>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73" name="Полилиния 72"/>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4" name="Полилиния 73"/>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5" name="Полилиния 74"/>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6" name="Полилиния 75"/>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7" name="Полилиния 76"/>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8" name="Полилиния 77"/>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9" name="Полилиния 78"/>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0" name="Полилиния 79"/>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1" name="Полилиния 80"/>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2" name="Полилиния 81"/>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3" name="Полилиния 82"/>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4" name="Полилиния 83"/>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grpSp>
        <p:sp>
          <p:nvSpPr>
            <p:cNvPr id="72" name="Полилиния 71"/>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grpSp>
      <p:sp>
        <p:nvSpPr>
          <p:cNvPr id="2053" name="TextBox 86"/>
          <p:cNvSpPr txBox="1">
            <a:spLocks noChangeArrowheads="1"/>
          </p:cNvSpPr>
          <p:nvPr/>
        </p:nvSpPr>
        <p:spPr bwMode="auto">
          <a:xfrm>
            <a:off x="323850" y="4437063"/>
            <a:ext cx="1511300" cy="369887"/>
          </a:xfrm>
          <a:prstGeom prst="rect">
            <a:avLst/>
          </a:prstGeom>
          <a:noFill/>
          <a:ln w="9525">
            <a:noFill/>
            <a:miter lim="800000"/>
            <a:headEnd/>
            <a:tailEnd/>
          </a:ln>
        </p:spPr>
        <p:txBody>
          <a:bodyPr>
            <a:spAutoFit/>
          </a:bodyPr>
          <a:lstStyle/>
          <a:p>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endParaRPr lang="ru-RU" b="1" dirty="0">
              <a:solidFill>
                <a:srgbClr val="000066"/>
              </a:solidFill>
              <a:latin typeface="Monotype Corsiva" pitchFamily="66" charset="0"/>
            </a:endParaRPr>
          </a:p>
        </p:txBody>
      </p:sp>
      <p:sp>
        <p:nvSpPr>
          <p:cNvPr id="2054" name="TextBox 87"/>
          <p:cNvSpPr txBox="1">
            <a:spLocks noChangeArrowheads="1"/>
          </p:cNvSpPr>
          <p:nvPr/>
        </p:nvSpPr>
        <p:spPr bwMode="auto">
          <a:xfrm>
            <a:off x="250825" y="3716338"/>
            <a:ext cx="2017713" cy="369887"/>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-2a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endParaRPr lang="ru-RU" b="1" baseline="30000" dirty="0">
              <a:solidFill>
                <a:srgbClr val="000066"/>
              </a:solidFill>
              <a:latin typeface="Monotype Corsiva" pitchFamily="66" charset="0"/>
            </a:endParaRPr>
          </a:p>
        </p:txBody>
      </p:sp>
      <p:sp>
        <p:nvSpPr>
          <p:cNvPr id="2055" name="TextBox 88"/>
          <p:cNvSpPr txBox="1">
            <a:spLocks noChangeArrowheads="1"/>
          </p:cNvSpPr>
          <p:nvPr/>
        </p:nvSpPr>
        <p:spPr bwMode="auto">
          <a:xfrm>
            <a:off x="250825" y="2987675"/>
            <a:ext cx="2017713" cy="369888"/>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ru-RU" b="1" dirty="0">
                <a:solidFill>
                  <a:srgbClr val="000066"/>
                </a:solidFill>
                <a:latin typeface="Monotype Corsiva" pitchFamily="66" charset="0"/>
              </a:rPr>
              <a:t>+</a:t>
            </a:r>
            <a:r>
              <a:rPr lang="en-US" b="1" dirty="0">
                <a:solidFill>
                  <a:srgbClr val="000066"/>
                </a:solidFill>
                <a:latin typeface="Monotype Corsiva" pitchFamily="66" charset="0"/>
              </a:rPr>
              <a:t>2a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endParaRPr lang="ru-RU" b="1" baseline="30000" dirty="0">
              <a:solidFill>
                <a:srgbClr val="000066"/>
              </a:solidFill>
              <a:latin typeface="Monotype Corsiva" pitchFamily="66" charset="0"/>
            </a:endParaRPr>
          </a:p>
        </p:txBody>
      </p:sp>
      <p:sp>
        <p:nvSpPr>
          <p:cNvPr id="2056" name="TextBox 89"/>
          <p:cNvSpPr txBox="1">
            <a:spLocks noChangeArrowheads="1"/>
          </p:cNvSpPr>
          <p:nvPr/>
        </p:nvSpPr>
        <p:spPr bwMode="auto">
          <a:xfrm>
            <a:off x="250825" y="2205038"/>
            <a:ext cx="2592388" cy="369887"/>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3</a:t>
            </a:r>
            <a:r>
              <a:rPr lang="en-US" b="1" dirty="0">
                <a:solidFill>
                  <a:srgbClr val="000066"/>
                </a:solidFill>
                <a:latin typeface="Monotype Corsiva" pitchFamily="66" charset="0"/>
              </a:rPr>
              <a:t>=a</a:t>
            </a:r>
            <a:r>
              <a:rPr lang="ru-RU" b="1" baseline="30000" dirty="0">
                <a:solidFill>
                  <a:srgbClr val="000066"/>
                </a:solidFill>
                <a:latin typeface="Monotype Corsiva" pitchFamily="66" charset="0"/>
              </a:rPr>
              <a:t>3</a:t>
            </a:r>
            <a:r>
              <a:rPr lang="ru-RU" b="1" dirty="0">
                <a:solidFill>
                  <a:srgbClr val="000066"/>
                </a:solidFill>
                <a:latin typeface="Monotype Corsiva" pitchFamily="66" charset="0"/>
              </a:rPr>
              <a:t>+3</a:t>
            </a:r>
            <a:r>
              <a:rPr lang="en-US" b="1" dirty="0">
                <a:solidFill>
                  <a:srgbClr val="000066"/>
                </a:solidFill>
                <a:latin typeface="Monotype Corsiva" pitchFamily="66" charset="0"/>
              </a:rPr>
              <a:t>a</a:t>
            </a:r>
            <a:r>
              <a:rPr lang="ru-RU" b="1" baseline="30000" dirty="0">
                <a:solidFill>
                  <a:srgbClr val="000066"/>
                </a:solidFill>
                <a:latin typeface="Monotype Corsiva" pitchFamily="66" charset="0"/>
              </a:rPr>
              <a:t>2</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3</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2</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3</a:t>
            </a:r>
          </a:p>
        </p:txBody>
      </p:sp>
      <p:cxnSp>
        <p:nvCxnSpPr>
          <p:cNvPr id="93" name="Прямая соединительная линия 92"/>
          <p:cNvCxnSpPr/>
          <p:nvPr/>
        </p:nvCxnSpPr>
        <p:spPr>
          <a:xfrm flipV="1">
            <a:off x="684213" y="5013325"/>
            <a:ext cx="863600" cy="21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94" name="Скругленный прямоугольник 93"/>
          <p:cNvSpPr/>
          <p:nvPr/>
        </p:nvSpPr>
        <p:spPr>
          <a:xfrm>
            <a:off x="0" y="71246"/>
            <a:ext cx="9144000" cy="6786754"/>
          </a:xfrm>
          <a:prstGeom prst="roundRect">
            <a:avLst>
              <a:gd name="adj" fmla="val 32341"/>
            </a:avLst>
          </a:prstGeom>
          <a:solidFill>
            <a:srgbClr val="FFFFFF">
              <a:alpha val="58039"/>
            </a:srgb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ru-RU" dirty="0"/>
          </a:p>
        </p:txBody>
      </p:sp>
      <p:sp>
        <p:nvSpPr>
          <p:cNvPr id="66" name="TextBox 65"/>
          <p:cNvSpPr txBox="1"/>
          <p:nvPr/>
        </p:nvSpPr>
        <p:spPr>
          <a:xfrm>
            <a:off x="611560" y="1412776"/>
            <a:ext cx="8064896" cy="1292662"/>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5400" b="1" dirty="0" smtClean="0">
                <a:ln w="10541" cmpd="sng">
                  <a:solidFill>
                    <a:schemeClr val="accent1">
                      <a:shade val="88000"/>
                      <a:satMod val="110000"/>
                    </a:schemeClr>
                  </a:solidFill>
                  <a:prstDash val="solid"/>
                </a:ln>
                <a:solidFill>
                  <a:srgbClr val="000066"/>
                </a:solidFill>
                <a:latin typeface="Monotype Corsiva" pitchFamily="66" charset="0"/>
              </a:rPr>
              <a:t>Олимпиадные задачи в ЕГЭ</a:t>
            </a:r>
          </a:p>
          <a:p>
            <a:pPr algn="ctr" fontAlgn="auto">
              <a:spcBef>
                <a:spcPts val="0"/>
              </a:spcBef>
              <a:spcAft>
                <a:spcPts val="0"/>
              </a:spcAft>
              <a:defRPr/>
            </a:pPr>
            <a:r>
              <a:rPr lang="ru-RU" sz="2400" b="1" dirty="0" smtClean="0">
                <a:ln w="10541" cmpd="sng">
                  <a:solidFill>
                    <a:schemeClr val="accent1">
                      <a:shade val="88000"/>
                      <a:satMod val="110000"/>
                    </a:schemeClr>
                  </a:solidFill>
                  <a:prstDash val="solid"/>
                </a:ln>
                <a:solidFill>
                  <a:srgbClr val="000066"/>
                </a:solidFill>
                <a:latin typeface="Monotype Corsiva" pitchFamily="66" charset="0"/>
              </a:rPr>
              <a:t>(разбор прототипов задач №20 ЕГЭ базового уровня)</a:t>
            </a:r>
            <a:endParaRPr lang="ru-RU" sz="2400" b="1" dirty="0">
              <a:ln w="10541" cmpd="sng">
                <a:solidFill>
                  <a:schemeClr val="accent1">
                    <a:shade val="88000"/>
                    <a:satMod val="110000"/>
                  </a:schemeClr>
                </a:solidFill>
                <a:prstDash val="solid"/>
              </a:ln>
              <a:solidFill>
                <a:srgbClr val="000066"/>
              </a:solidFill>
              <a:latin typeface="Monotype Corsiva" pitchFamily="66" charset="0"/>
            </a:endParaRPr>
          </a:p>
        </p:txBody>
      </p:sp>
      <p:sp>
        <p:nvSpPr>
          <p:cNvPr id="2062" name="TextBox 84"/>
          <p:cNvSpPr txBox="1">
            <a:spLocks noChangeArrowheads="1"/>
          </p:cNvSpPr>
          <p:nvPr/>
        </p:nvSpPr>
        <p:spPr bwMode="auto">
          <a:xfrm>
            <a:off x="5004048" y="4077072"/>
            <a:ext cx="3888432" cy="1200329"/>
          </a:xfrm>
          <a:prstGeom prst="rect">
            <a:avLst/>
          </a:prstGeom>
          <a:noFill/>
          <a:ln w="9525">
            <a:noFill/>
            <a:miter lim="800000"/>
            <a:headEnd/>
            <a:tailEnd/>
          </a:ln>
        </p:spPr>
        <p:txBody>
          <a:bodyPr wrap="square">
            <a:spAutoFit/>
          </a:bodyPr>
          <a:lstStyle/>
          <a:p>
            <a:r>
              <a:rPr lang="ru-RU" sz="2400" b="1" dirty="0" smtClean="0">
                <a:solidFill>
                  <a:srgbClr val="002060"/>
                </a:solidFill>
                <a:latin typeface="Monotype Corsiva" pitchFamily="66" charset="0"/>
              </a:rPr>
              <a:t>Учитель математики</a:t>
            </a:r>
          </a:p>
          <a:p>
            <a:r>
              <a:rPr lang="ru-RU" sz="2400" b="1" dirty="0" smtClean="0">
                <a:solidFill>
                  <a:srgbClr val="002060"/>
                </a:solidFill>
                <a:latin typeface="Monotype Corsiva" pitchFamily="66" charset="0"/>
              </a:rPr>
              <a:t>МБНОУ «</a:t>
            </a:r>
            <a:r>
              <a:rPr lang="ru-RU" sz="2400" b="1" dirty="0" err="1" smtClean="0">
                <a:solidFill>
                  <a:srgbClr val="002060"/>
                </a:solidFill>
                <a:latin typeface="Monotype Corsiva" pitchFamily="66" charset="0"/>
              </a:rPr>
              <a:t>Октемский</a:t>
            </a:r>
            <a:r>
              <a:rPr lang="ru-RU" sz="2400" b="1" dirty="0" smtClean="0">
                <a:solidFill>
                  <a:srgbClr val="002060"/>
                </a:solidFill>
                <a:latin typeface="Monotype Corsiva" pitchFamily="66" charset="0"/>
              </a:rPr>
              <a:t> НОЦ»</a:t>
            </a:r>
          </a:p>
          <a:p>
            <a:r>
              <a:rPr lang="ru-RU" sz="2400" b="1" dirty="0" smtClean="0">
                <a:solidFill>
                  <a:srgbClr val="002060"/>
                </a:solidFill>
                <a:latin typeface="Monotype Corsiva" pitchFamily="66" charset="0"/>
              </a:rPr>
              <a:t>Егоров Алексей Александрович</a:t>
            </a:r>
            <a:endParaRPr lang="ru-RU" sz="2400" b="1" dirty="0">
              <a:solidFill>
                <a:srgbClr val="002060"/>
              </a:solidFill>
              <a:latin typeface="Monotype Corsiva" pitchFamily="66" charset="0"/>
            </a:endParaRPr>
          </a:p>
        </p:txBody>
      </p:sp>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№506523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142" name="TextBox 141"/>
          <p:cNvSpPr txBox="1"/>
          <p:nvPr/>
        </p:nvSpPr>
        <p:spPr>
          <a:xfrm>
            <a:off x="6084168" y="6165304"/>
            <a:ext cx="1440160"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7</a:t>
            </a:r>
            <a:endParaRPr lang="ru-RU" sz="2400" dirty="0"/>
          </a:p>
        </p:txBody>
      </p:sp>
      <p:pic>
        <p:nvPicPr>
          <p:cNvPr id="53" name="Picture 2" descr="http://luchikivnuchiki.ru/wp-content/uploads/2012/09/%D1%80%D0%B8%D1%81%D1%83%D0%B5%D0%BC-%D0%B4%D0%B5%D1%80%D0%B5%D0%B2%D0%BE1.jpg"/>
          <p:cNvPicPr>
            <a:picLocks noChangeAspect="1" noChangeArrowheads="1"/>
          </p:cNvPicPr>
          <p:nvPr/>
        </p:nvPicPr>
        <p:blipFill>
          <a:blip r:embed="rId2" cstate="print"/>
          <a:srcRect/>
          <a:stretch>
            <a:fillRect/>
          </a:stretch>
        </p:blipFill>
        <p:spPr bwMode="auto">
          <a:xfrm>
            <a:off x="395536" y="1844824"/>
            <a:ext cx="2520280" cy="3744416"/>
          </a:xfrm>
          <a:prstGeom prst="rect">
            <a:avLst/>
          </a:prstGeom>
          <a:noFill/>
        </p:spPr>
      </p:pic>
      <p:pic>
        <p:nvPicPr>
          <p:cNvPr id="54" name="Picture 4" descr="http://maminiskazki.ru/wp-content/uploads/2011/06/ulitka01.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rot="5400000">
            <a:off x="1583068" y="5049780"/>
            <a:ext cx="577264" cy="360040"/>
          </a:xfrm>
          <a:prstGeom prst="rect">
            <a:avLst/>
          </a:prstGeom>
          <a:noFill/>
        </p:spPr>
      </p:pic>
      <p:sp>
        <p:nvSpPr>
          <p:cNvPr id="41" name="TextBox 40"/>
          <p:cNvSpPr txBox="1"/>
          <p:nvPr/>
        </p:nvSpPr>
        <p:spPr>
          <a:xfrm>
            <a:off x="3059832" y="1772816"/>
            <a:ext cx="5760640" cy="830997"/>
          </a:xfrm>
          <a:prstGeom prst="rect">
            <a:avLst/>
          </a:prstGeom>
          <a:solidFill>
            <a:srgbClr val="FFFFFF">
              <a:alpha val="61961"/>
            </a:srgbClr>
          </a:solidFill>
          <a:effectLst>
            <a:softEdge rad="63500"/>
          </a:effectLst>
        </p:spPr>
        <p:txBody>
          <a:bodyPr wrap="square">
            <a:spAutoFit/>
          </a:bodyPr>
          <a:lstStyle/>
          <a:p>
            <a:pPr algn="just"/>
            <a:r>
              <a:rPr lang="ru-RU" sz="2400" dirty="0" smtClean="0"/>
              <a:t>Проследим на какую максимальную высоту поднимается улитка за сутки:</a:t>
            </a:r>
            <a:endParaRPr lang="ru-RU" sz="2400" dirty="0"/>
          </a:p>
        </p:txBody>
      </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3" name="TextBox 42"/>
          <p:cNvSpPr txBox="1"/>
          <p:nvPr/>
        </p:nvSpPr>
        <p:spPr>
          <a:xfrm>
            <a:off x="4499992" y="2780928"/>
            <a:ext cx="1440160"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1д – 4м </a:t>
            </a:r>
            <a:endParaRPr lang="ru-RU" sz="2400" dirty="0"/>
          </a:p>
        </p:txBody>
      </p:sp>
      <p:sp>
        <p:nvSpPr>
          <p:cNvPr id="44" name="TextBox 43"/>
          <p:cNvSpPr txBox="1"/>
          <p:nvPr/>
        </p:nvSpPr>
        <p:spPr>
          <a:xfrm>
            <a:off x="4499992" y="3284984"/>
            <a:ext cx="2592288"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2 </a:t>
            </a:r>
            <a:r>
              <a:rPr lang="ru-RU" sz="2400" dirty="0" err="1" smtClean="0"/>
              <a:t>д</a:t>
            </a:r>
            <a:r>
              <a:rPr lang="ru-RU" sz="2400" dirty="0" smtClean="0"/>
              <a:t>– 5м </a:t>
            </a:r>
            <a:endParaRPr lang="ru-RU" sz="2400" dirty="0"/>
          </a:p>
        </p:txBody>
      </p:sp>
      <p:sp>
        <p:nvSpPr>
          <p:cNvPr id="46" name="TextBox 45"/>
          <p:cNvSpPr txBox="1"/>
          <p:nvPr/>
        </p:nvSpPr>
        <p:spPr>
          <a:xfrm>
            <a:off x="4499992" y="3861048"/>
            <a:ext cx="2664296"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3д – 6м </a:t>
            </a:r>
            <a:endParaRPr lang="ru-RU" sz="2400" dirty="0"/>
          </a:p>
        </p:txBody>
      </p:sp>
      <p:sp>
        <p:nvSpPr>
          <p:cNvPr id="47" name="TextBox 46"/>
          <p:cNvSpPr txBox="1"/>
          <p:nvPr/>
        </p:nvSpPr>
        <p:spPr>
          <a:xfrm>
            <a:off x="4499992" y="4149080"/>
            <a:ext cx="237626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a:t>
            </a:r>
            <a:endParaRPr lang="ru-RU" sz="2400" dirty="0"/>
          </a:p>
        </p:txBody>
      </p:sp>
      <p:sp>
        <p:nvSpPr>
          <p:cNvPr id="52" name="TextBox 51"/>
          <p:cNvSpPr txBox="1"/>
          <p:nvPr/>
        </p:nvSpPr>
        <p:spPr>
          <a:xfrm>
            <a:off x="4499992" y="4407495"/>
            <a:ext cx="309634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7д – 10м </a:t>
            </a:r>
            <a:endParaRPr lang="ru-RU"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3.33333E-6 2.34968E-6 L -3.33333E-6 -0.12604 " pathEditMode="relative" rAng="0" ptsTypes="AA">
                                      <p:cBhvr>
                                        <p:cTn id="6" dur="500" fill="hold"/>
                                        <p:tgtEl>
                                          <p:spTgt spid="54"/>
                                        </p:tgtEl>
                                        <p:attrNameLst>
                                          <p:attrName>ppt_x</p:attrName>
                                          <p:attrName>ppt_y</p:attrName>
                                        </p:attrNameLst>
                                      </p:cBhvr>
                                      <p:rCtr x="0" y="-63"/>
                                    </p:animMotion>
                                  </p:childTnLst>
                                </p:cTn>
                              </p:par>
                            </p:childTnLst>
                          </p:cTn>
                        </p:par>
                        <p:par>
                          <p:cTn id="7" fill="hold">
                            <p:stCondLst>
                              <p:cond delay="500"/>
                            </p:stCondLst>
                            <p:childTnLst>
                              <p:par>
                                <p:cTn id="8" presetID="42" presetClass="path" presetSubtype="0" accel="50000" decel="50000" fill="hold" nodeType="afterEffect">
                                  <p:stCondLst>
                                    <p:cond delay="0"/>
                                  </p:stCondLst>
                                  <p:childTnLst>
                                    <p:animMotion origin="layout" path="M 3.61111E-6 -0.1154 L -0.004 -0.03145 " pathEditMode="relative" rAng="0" ptsTypes="AA">
                                      <p:cBhvr>
                                        <p:cTn id="9" dur="500" fill="hold"/>
                                        <p:tgtEl>
                                          <p:spTgt spid="54"/>
                                        </p:tgtEl>
                                        <p:attrNameLst>
                                          <p:attrName>ppt_x</p:attrName>
                                          <p:attrName>ppt_y</p:attrName>
                                        </p:attrNameLst>
                                      </p:cBhvr>
                                      <p:rCtr x="-2" y="42"/>
                                    </p:animMotion>
                                  </p:childTnLst>
                                </p:cTn>
                              </p:par>
                            </p:childTnLst>
                          </p:cTn>
                        </p:par>
                        <p:par>
                          <p:cTn id="10" fill="hold">
                            <p:stCondLst>
                              <p:cond delay="1000"/>
                            </p:stCondLst>
                            <p:childTnLst>
                              <p:par>
                                <p:cTn id="11" presetID="64" presetClass="path" presetSubtype="0" accel="50000" decel="50000" fill="hold" nodeType="afterEffect">
                                  <p:stCondLst>
                                    <p:cond delay="0"/>
                                  </p:stCondLst>
                                  <p:childTnLst>
                                    <p:animMotion origin="layout" path="M -0.00399 -0.03145 L -0.00799 -0.19935 " pathEditMode="relative" rAng="0" ptsTypes="AA">
                                      <p:cBhvr>
                                        <p:cTn id="12" dur="500" fill="hold"/>
                                        <p:tgtEl>
                                          <p:spTgt spid="54"/>
                                        </p:tgtEl>
                                        <p:attrNameLst>
                                          <p:attrName>ppt_x</p:attrName>
                                          <p:attrName>ppt_y</p:attrName>
                                        </p:attrNameLst>
                                      </p:cBhvr>
                                      <p:rCtr x="-2" y="-84"/>
                                    </p:animMotion>
                                  </p:childTnLst>
                                </p:cTn>
                              </p:par>
                            </p:childTnLst>
                          </p:cTn>
                        </p:par>
                        <p:par>
                          <p:cTn id="13" fill="hold">
                            <p:stCondLst>
                              <p:cond delay="1500"/>
                            </p:stCondLst>
                            <p:childTnLst>
                              <p:par>
                                <p:cTn id="14" presetID="0" presetClass="path" presetSubtype="0" accel="50000" decel="50000" fill="hold" nodeType="afterEffect">
                                  <p:stCondLst>
                                    <p:cond delay="0"/>
                                  </p:stCondLst>
                                  <p:childTnLst>
                                    <p:animMotion origin="layout" path="M -0.00799 -0.19935 L -0.00799 -0.09459 " pathEditMode="relative" ptsTypes="AA">
                                      <p:cBhvr>
                                        <p:cTn id="15" dur="500" fill="hold"/>
                                        <p:tgtEl>
                                          <p:spTgt spid="54"/>
                                        </p:tgtEl>
                                        <p:attrNameLst>
                                          <p:attrName>ppt_x</p:attrName>
                                          <p:attrName>ppt_y</p:attrName>
                                        </p:attrNameLst>
                                      </p:cBhvr>
                                    </p:animMotion>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1.94444E-6 -0.12605 L -1.94444E-6 -0.3254 " pathEditMode="relative" ptsTypes="AA">
                                      <p:cBhvr>
                                        <p:cTn id="18" dur="500" fill="hold"/>
                                        <p:tgtEl>
                                          <p:spTgt spid="54"/>
                                        </p:tgtEl>
                                        <p:attrNameLst>
                                          <p:attrName>ppt_x</p:attrName>
                                          <p:attrName>ppt_y</p:attrName>
                                        </p:attrNameLst>
                                      </p:cBhvr>
                                    </p:animMotion>
                                  </p:childTnLst>
                                </p:cTn>
                              </p:par>
                            </p:childTnLst>
                          </p:cTn>
                        </p:par>
                        <p:par>
                          <p:cTn id="19" fill="hold">
                            <p:stCondLst>
                              <p:cond delay="2500"/>
                            </p:stCondLst>
                            <p:childTnLst>
                              <p:par>
                                <p:cTn id="20" presetID="0" presetClass="path" presetSubtype="0" accel="50000" decel="50000" fill="hold" nodeType="afterEffect">
                                  <p:stCondLst>
                                    <p:cond delay="0"/>
                                  </p:stCondLst>
                                  <p:childTnLst>
                                    <p:animMotion origin="layout" path="M 2.5E-6 -0.32539 L -0.004 -0.22039 " pathEditMode="relative" rAng="0" ptsTypes="AA">
                                      <p:cBhvr>
                                        <p:cTn id="21" dur="500" fill="hold"/>
                                        <p:tgtEl>
                                          <p:spTgt spid="54"/>
                                        </p:tgtEl>
                                        <p:attrNameLst>
                                          <p:attrName>ppt_x</p:attrName>
                                          <p:attrName>ppt_y</p:attrName>
                                        </p:attrNameLst>
                                      </p:cBhvr>
                                      <p:rCtr x="-2" y="52"/>
                                    </p:animMotion>
                                  </p:childTnLst>
                                </p:cTn>
                              </p:par>
                            </p:childTnLst>
                          </p:cTn>
                        </p:par>
                        <p:par>
                          <p:cTn id="22" fill="hold">
                            <p:stCondLst>
                              <p:cond delay="3000"/>
                            </p:stCondLst>
                            <p:childTnLst>
                              <p:par>
                                <p:cTn id="23" presetID="0" presetClass="path" presetSubtype="0" accel="50000" decel="50000" fill="hold" nodeType="afterEffect">
                                  <p:stCondLst>
                                    <p:cond delay="0"/>
                                  </p:stCondLst>
                                  <p:childTnLst>
                                    <p:animMotion origin="layout" path="M -0.00799 -0.19935 L -0.01181 -0.36725 " pathEditMode="relative" rAng="0" ptsTypes="AA">
                                      <p:cBhvr>
                                        <p:cTn id="24" dur="500" fill="hold"/>
                                        <p:tgtEl>
                                          <p:spTgt spid="54"/>
                                        </p:tgtEl>
                                        <p:attrNameLst>
                                          <p:attrName>ppt_x</p:attrName>
                                          <p:attrName>ppt_y</p:attrName>
                                        </p:attrNameLst>
                                      </p:cBhvr>
                                      <p:rCtr x="-2" y="-84"/>
                                    </p:animMotion>
                                  </p:childTnLst>
                                </p:cTn>
                              </p:par>
                            </p:childTnLst>
                          </p:cTn>
                        </p:par>
                        <p:par>
                          <p:cTn id="25" fill="hold">
                            <p:stCondLst>
                              <p:cond delay="3500"/>
                            </p:stCondLst>
                            <p:childTnLst>
                              <p:par>
                                <p:cTn id="26" presetID="0" presetClass="path" presetSubtype="0" accel="50000" decel="50000" fill="hold" nodeType="afterEffect">
                                  <p:stCondLst>
                                    <p:cond delay="0"/>
                                  </p:stCondLst>
                                  <p:childTnLst>
                                    <p:animMotion origin="layout" path="M -4.44444E-6 -0.32539 L -4.44444E-6 -0.24144 " pathEditMode="relative" ptsTypes="AA">
                                      <p:cBhvr>
                                        <p:cTn id="27" dur="500" fill="hold"/>
                                        <p:tgtEl>
                                          <p:spTgt spid="54"/>
                                        </p:tgtEl>
                                        <p:attrNameLst>
                                          <p:attrName>ppt_x</p:attrName>
                                          <p:attrName>ppt_y</p:attrName>
                                        </p:attrNameLst>
                                      </p:cBhvr>
                                    </p:animMotion>
                                  </p:childTnLst>
                                </p:cTn>
                              </p:par>
                            </p:childTnLst>
                          </p:cTn>
                        </p:par>
                        <p:par>
                          <p:cTn id="28" fill="hold">
                            <p:stCondLst>
                              <p:cond delay="4000"/>
                            </p:stCondLst>
                            <p:childTnLst>
                              <p:par>
                                <p:cTn id="29" presetID="0" presetClass="path" presetSubtype="0" accel="50000" decel="50000" fill="hold" nodeType="afterEffect">
                                  <p:stCondLst>
                                    <p:cond delay="0"/>
                                  </p:stCondLst>
                                  <p:childTnLst>
                                    <p:animMotion origin="layout" path="M 2.5E-6 -0.32539 L -0.01181 -0.48265 " pathEditMode="relative" rAng="0" ptsTypes="AA">
                                      <p:cBhvr>
                                        <p:cTn id="30" dur="500" fill="hold"/>
                                        <p:tgtEl>
                                          <p:spTgt spid="54"/>
                                        </p:tgtEl>
                                        <p:attrNameLst>
                                          <p:attrName>ppt_x</p:attrName>
                                          <p:attrName>ppt_y</p:attrName>
                                        </p:attrNameLst>
                                      </p:cBhvr>
                                      <p:rCtr x="-6" y="-79"/>
                                    </p:animMotion>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41"/>
                                        </p:tgtEl>
                                        <p:attrNameLst>
                                          <p:attrName>style.visibility</p:attrName>
                                        </p:attrNameLst>
                                      </p:cBhvr>
                                      <p:to>
                                        <p:strVal val="visible"/>
                                      </p:to>
                                    </p:set>
                                    <p:animEffect transition="in" filter="wipe(down)">
                                      <p:cBhvr>
                                        <p:cTn id="35" dur="500"/>
                                        <p:tgtEl>
                                          <p:spTgt spid="41"/>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4" fill="hold" grpId="0" nodeType="clickEffect">
                                  <p:stCondLst>
                                    <p:cond delay="0"/>
                                  </p:stCondLst>
                                  <p:childTnLst>
                                    <p:set>
                                      <p:cBhvr>
                                        <p:cTn id="39" dur="1" fill="hold">
                                          <p:stCondLst>
                                            <p:cond delay="0"/>
                                          </p:stCondLst>
                                        </p:cTn>
                                        <p:tgtEl>
                                          <p:spTgt spid="142"/>
                                        </p:tgtEl>
                                        <p:attrNameLst>
                                          <p:attrName>style.visibility</p:attrName>
                                        </p:attrNameLst>
                                      </p:cBhvr>
                                      <p:to>
                                        <p:strVal val="visible"/>
                                      </p:to>
                                    </p:set>
                                    <p:animEffect transition="in" filter="wipe(down)">
                                      <p:cBhvr>
                                        <p:cTn id="40" dur="500"/>
                                        <p:tgtEl>
                                          <p:spTgt spid="142"/>
                                        </p:tgtEl>
                                      </p:cBhvr>
                                    </p:animEffect>
                                  </p:childTnLst>
                                </p:cTn>
                              </p:par>
                            </p:childTnLst>
                          </p:cTn>
                        </p:par>
                      </p:childTnLst>
                    </p:cTn>
                  </p:par>
                  <p:par>
                    <p:cTn id="41" fill="hold">
                      <p:stCondLst>
                        <p:cond delay="indefinite"/>
                      </p:stCondLst>
                      <p:childTnLst>
                        <p:par>
                          <p:cTn id="42" fill="hold">
                            <p:stCondLst>
                              <p:cond delay="0"/>
                            </p:stCondLst>
                            <p:childTnLst>
                              <p:par>
                                <p:cTn id="43" presetID="22" presetClass="entr" presetSubtype="4" fill="hold" grpId="0" nodeType="clickEffect">
                                  <p:stCondLst>
                                    <p:cond delay="0"/>
                                  </p:stCondLst>
                                  <p:childTnLst>
                                    <p:set>
                                      <p:cBhvr>
                                        <p:cTn id="44" dur="1" fill="hold">
                                          <p:stCondLst>
                                            <p:cond delay="0"/>
                                          </p:stCondLst>
                                        </p:cTn>
                                        <p:tgtEl>
                                          <p:spTgt spid="43"/>
                                        </p:tgtEl>
                                        <p:attrNameLst>
                                          <p:attrName>style.visibility</p:attrName>
                                        </p:attrNameLst>
                                      </p:cBhvr>
                                      <p:to>
                                        <p:strVal val="visible"/>
                                      </p:to>
                                    </p:set>
                                    <p:animEffect transition="in" filter="wipe(down)">
                                      <p:cBhvr>
                                        <p:cTn id="45" dur="500"/>
                                        <p:tgtEl>
                                          <p:spTgt spid="43"/>
                                        </p:tgtEl>
                                      </p:cBhvr>
                                    </p:animEffect>
                                  </p:childTnLst>
                                </p:cTn>
                              </p:par>
                            </p:childTnLst>
                          </p:cTn>
                        </p:par>
                      </p:childTnLst>
                    </p:cTn>
                  </p:par>
                  <p:par>
                    <p:cTn id="46" fill="hold">
                      <p:stCondLst>
                        <p:cond delay="indefinite"/>
                      </p:stCondLst>
                      <p:childTnLst>
                        <p:par>
                          <p:cTn id="47" fill="hold">
                            <p:stCondLst>
                              <p:cond delay="0"/>
                            </p:stCondLst>
                            <p:childTnLst>
                              <p:par>
                                <p:cTn id="48" presetID="22" presetClass="entr" presetSubtype="4" fill="hold" grpId="0" nodeType="click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ipe(down)">
                                      <p:cBhvr>
                                        <p:cTn id="50" dur="500"/>
                                        <p:tgtEl>
                                          <p:spTgt spid="44"/>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wipe(down)">
                                      <p:cBhvr>
                                        <p:cTn id="55" dur="500"/>
                                        <p:tgtEl>
                                          <p:spTgt spid="46"/>
                                        </p:tgtEl>
                                      </p:cBhvr>
                                    </p:animEffect>
                                  </p:childTnLst>
                                </p:cTn>
                              </p:par>
                            </p:childTnLst>
                          </p:cTn>
                        </p:par>
                      </p:childTnLst>
                    </p:cTn>
                  </p:par>
                  <p:par>
                    <p:cTn id="56" fill="hold">
                      <p:stCondLst>
                        <p:cond delay="indefinite"/>
                      </p:stCondLst>
                      <p:childTnLst>
                        <p:par>
                          <p:cTn id="57" fill="hold">
                            <p:stCondLst>
                              <p:cond delay="0"/>
                            </p:stCondLst>
                            <p:childTnLst>
                              <p:par>
                                <p:cTn id="58" presetID="22" presetClass="entr" presetSubtype="4" fill="hold" grpId="0" nodeType="clickEffect">
                                  <p:stCondLst>
                                    <p:cond delay="0"/>
                                  </p:stCondLst>
                                  <p:childTnLst>
                                    <p:set>
                                      <p:cBhvr>
                                        <p:cTn id="59" dur="1" fill="hold">
                                          <p:stCondLst>
                                            <p:cond delay="0"/>
                                          </p:stCondLst>
                                        </p:cTn>
                                        <p:tgtEl>
                                          <p:spTgt spid="47"/>
                                        </p:tgtEl>
                                        <p:attrNameLst>
                                          <p:attrName>style.visibility</p:attrName>
                                        </p:attrNameLst>
                                      </p:cBhvr>
                                      <p:to>
                                        <p:strVal val="visible"/>
                                      </p:to>
                                    </p:set>
                                    <p:animEffect transition="in" filter="wipe(down)">
                                      <p:cBhvr>
                                        <p:cTn id="60" dur="500"/>
                                        <p:tgtEl>
                                          <p:spTgt spid="47"/>
                                        </p:tgtEl>
                                      </p:cBhvr>
                                    </p:animEffect>
                                  </p:childTnLst>
                                </p:cTn>
                              </p:par>
                            </p:childTnLst>
                          </p:cTn>
                        </p:par>
                      </p:childTnLst>
                    </p:cTn>
                  </p:par>
                  <p:par>
                    <p:cTn id="61" fill="hold">
                      <p:stCondLst>
                        <p:cond delay="indefinite"/>
                      </p:stCondLst>
                      <p:childTnLst>
                        <p:par>
                          <p:cTn id="62" fill="hold">
                            <p:stCondLst>
                              <p:cond delay="0"/>
                            </p:stCondLst>
                            <p:childTnLst>
                              <p:par>
                                <p:cTn id="63" presetID="22" presetClass="entr" presetSubtype="4" fill="hold" grpId="0" nodeType="clickEffect">
                                  <p:stCondLst>
                                    <p:cond delay="0"/>
                                  </p:stCondLst>
                                  <p:childTnLst>
                                    <p:set>
                                      <p:cBhvr>
                                        <p:cTn id="64" dur="1" fill="hold">
                                          <p:stCondLst>
                                            <p:cond delay="0"/>
                                          </p:stCondLst>
                                        </p:cTn>
                                        <p:tgtEl>
                                          <p:spTgt spid="52"/>
                                        </p:tgtEl>
                                        <p:attrNameLst>
                                          <p:attrName>style.visibility</p:attrName>
                                        </p:attrNameLst>
                                      </p:cBhvr>
                                      <p:to>
                                        <p:strVal val="visible"/>
                                      </p:to>
                                    </p:set>
                                    <p:animEffect transition="in" filter="wipe(down)">
                                      <p:cBhvr>
                                        <p:cTn id="6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2" grpId="0" animBg="1"/>
      <p:bldP spid="41" grpId="0" animBg="1"/>
      <p:bldP spid="43" grpId="0" animBg="1"/>
      <p:bldP spid="44" grpId="0" animBg="1"/>
      <p:bldP spid="46" grpId="0" animBg="1"/>
      <p:bldP spid="47" grpId="0" animBg="1"/>
      <p:bldP spid="5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№507079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419872" y="1412776"/>
            <a:ext cx="4896544" cy="4154984"/>
          </a:xfrm>
          <a:prstGeom prst="rect">
            <a:avLst/>
          </a:prstGeom>
          <a:solidFill>
            <a:srgbClr val="FFFFFF">
              <a:alpha val="61961"/>
            </a:srgbClr>
          </a:solidFill>
          <a:effectLst>
            <a:softEdge rad="63500"/>
          </a:effectLst>
        </p:spPr>
        <p:txBody>
          <a:bodyPr wrap="square">
            <a:spAutoFit/>
          </a:bodyPr>
          <a:lstStyle/>
          <a:p>
            <a:pPr algn="just"/>
            <a:r>
              <a:rPr lang="ru-RU" sz="2400" dirty="0" smtClean="0"/>
              <a:t>В результате паводка котлован заполнился водой до уровня 2 метра. Строительная помпа непрерывно откачивает воду, понижая её уровень на 20 см в час. Подпочвенные воды, наоборот, повышают уровень воды в котловане на 5 см в час. За сколько часов работы помпы уровень воды в котловане опустится до 80 см?</a:t>
            </a:r>
            <a:endParaRPr lang="ru-RU" sz="24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69634" name="Picture 2" descr="http://www.slavaqua.ru/images/montaz/small/23_osushenie_nasosom_kotlovana.jpg"/>
          <p:cNvPicPr>
            <a:picLocks noChangeAspect="1" noChangeArrowheads="1"/>
          </p:cNvPicPr>
          <p:nvPr/>
        </p:nvPicPr>
        <p:blipFill>
          <a:blip r:embed="rId2" cstate="print"/>
          <a:srcRect l="12960" r="11441"/>
          <a:stretch>
            <a:fillRect/>
          </a:stretch>
        </p:blipFill>
        <p:spPr bwMode="auto">
          <a:xfrm>
            <a:off x="467544" y="1484784"/>
            <a:ext cx="2808312" cy="4104456"/>
          </a:xfrm>
          <a:prstGeom prst="rect">
            <a:avLst/>
          </a:prstGeom>
          <a:noFill/>
        </p:spPr>
      </p:pic>
    </p:spTree>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Прямоугольник 35"/>
          <p:cNvSpPr/>
          <p:nvPr/>
        </p:nvSpPr>
        <p:spPr>
          <a:xfrm>
            <a:off x="1403648" y="2204864"/>
            <a:ext cx="1232520" cy="3600400"/>
          </a:xfrm>
          <a:prstGeom prst="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№507079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5" name="TextBox 34"/>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8</a:t>
            </a:r>
            <a:endParaRPr lang="ru-RU" sz="2400" dirty="0"/>
          </a:p>
        </p:txBody>
      </p:sp>
      <p:sp>
        <p:nvSpPr>
          <p:cNvPr id="34" name="Прямоугольник 33"/>
          <p:cNvSpPr/>
          <p:nvPr/>
        </p:nvSpPr>
        <p:spPr>
          <a:xfrm>
            <a:off x="3959424" y="2636912"/>
            <a:ext cx="5184576" cy="400110"/>
          </a:xfrm>
          <a:prstGeom prst="rect">
            <a:avLst/>
          </a:prstGeom>
        </p:spPr>
        <p:txBody>
          <a:bodyPr wrap="square">
            <a:spAutoFit/>
          </a:bodyPr>
          <a:lstStyle/>
          <a:p>
            <a:r>
              <a:rPr lang="ru-RU" sz="2000" dirty="0" smtClean="0"/>
              <a:t>Нужно скачать:  200 – 80 = 120 см воды </a:t>
            </a:r>
            <a:endParaRPr lang="ru-RU" sz="2000" dirty="0"/>
          </a:p>
        </p:txBody>
      </p:sp>
      <p:sp>
        <p:nvSpPr>
          <p:cNvPr id="44" name="Прямоугольник 43"/>
          <p:cNvSpPr/>
          <p:nvPr/>
        </p:nvSpPr>
        <p:spPr>
          <a:xfrm>
            <a:off x="3707904" y="4581128"/>
            <a:ext cx="5184576" cy="400110"/>
          </a:xfrm>
          <a:prstGeom prst="rect">
            <a:avLst/>
          </a:prstGeom>
        </p:spPr>
        <p:txBody>
          <a:bodyPr wrap="square">
            <a:spAutoFit/>
          </a:bodyPr>
          <a:lstStyle/>
          <a:p>
            <a:r>
              <a:rPr lang="ru-RU" sz="2000" dirty="0" smtClean="0"/>
              <a:t>120 : 15 = 8 часов</a:t>
            </a:r>
            <a:endParaRPr lang="ru-RU" sz="2000" dirty="0"/>
          </a:p>
        </p:txBody>
      </p:sp>
      <p:sp>
        <p:nvSpPr>
          <p:cNvPr id="25" name="TextBox 24"/>
          <p:cNvSpPr txBox="1"/>
          <p:nvPr/>
        </p:nvSpPr>
        <p:spPr>
          <a:xfrm>
            <a:off x="35496" y="3717032"/>
            <a:ext cx="792088"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200</a:t>
            </a:r>
            <a:endParaRPr lang="ru-RU" sz="2400" dirty="0"/>
          </a:p>
        </p:txBody>
      </p:sp>
      <p:sp>
        <p:nvSpPr>
          <p:cNvPr id="26" name="Правая фигурная скобка 25"/>
          <p:cNvSpPr/>
          <p:nvPr/>
        </p:nvSpPr>
        <p:spPr>
          <a:xfrm>
            <a:off x="2699792" y="2204864"/>
            <a:ext cx="504057" cy="2520280"/>
          </a:xfrm>
          <a:prstGeom prst="rightBrace">
            <a:avLst>
              <a:gd name="adj1" fmla="val 8333"/>
              <a:gd name="adj2" fmla="val 5054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28" name="Левая фигурная скобка 27"/>
          <p:cNvSpPr/>
          <p:nvPr/>
        </p:nvSpPr>
        <p:spPr>
          <a:xfrm>
            <a:off x="863080" y="2204864"/>
            <a:ext cx="360040" cy="3600400"/>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29" name="Правая фигурная скобка 28"/>
          <p:cNvSpPr/>
          <p:nvPr/>
        </p:nvSpPr>
        <p:spPr>
          <a:xfrm>
            <a:off x="2699792" y="4725144"/>
            <a:ext cx="504056" cy="1080120"/>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30" name="TextBox 29"/>
          <p:cNvSpPr txBox="1"/>
          <p:nvPr/>
        </p:nvSpPr>
        <p:spPr>
          <a:xfrm>
            <a:off x="3275856" y="5013176"/>
            <a:ext cx="567680"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80</a:t>
            </a:r>
            <a:endParaRPr lang="ru-RU" sz="2400" dirty="0"/>
          </a:p>
        </p:txBody>
      </p:sp>
      <p:cxnSp>
        <p:nvCxnSpPr>
          <p:cNvPr id="31" name="Прямая соединительная линия 30"/>
          <p:cNvCxnSpPr/>
          <p:nvPr/>
        </p:nvCxnSpPr>
        <p:spPr>
          <a:xfrm>
            <a:off x="1403648" y="4725144"/>
            <a:ext cx="12241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2" name="TextBox 31"/>
          <p:cNvSpPr txBox="1"/>
          <p:nvPr/>
        </p:nvSpPr>
        <p:spPr>
          <a:xfrm>
            <a:off x="3203848" y="3284984"/>
            <a:ext cx="864096"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120</a:t>
            </a:r>
            <a:endParaRPr lang="ru-RU" sz="2400" dirty="0"/>
          </a:p>
        </p:txBody>
      </p:sp>
      <p:sp>
        <p:nvSpPr>
          <p:cNvPr id="33" name="Прямоугольник 32"/>
          <p:cNvSpPr/>
          <p:nvPr/>
        </p:nvSpPr>
        <p:spPr>
          <a:xfrm>
            <a:off x="3707904" y="3573016"/>
            <a:ext cx="5184576" cy="400110"/>
          </a:xfrm>
          <a:prstGeom prst="rect">
            <a:avLst/>
          </a:prstGeom>
        </p:spPr>
        <p:txBody>
          <a:bodyPr wrap="square">
            <a:spAutoFit/>
          </a:bodyPr>
          <a:lstStyle/>
          <a:p>
            <a:r>
              <a:rPr lang="ru-RU" sz="2000" dirty="0" smtClean="0"/>
              <a:t>За 1 час откачивается: 20 – 5 =15 см воды</a:t>
            </a:r>
            <a:endParaRPr lang="ru-RU" sz="2000" dirty="0"/>
          </a:p>
        </p:txBody>
      </p:sp>
      <p:sp>
        <p:nvSpPr>
          <p:cNvPr id="39" name="Прямоугольник 38"/>
          <p:cNvSpPr/>
          <p:nvPr/>
        </p:nvSpPr>
        <p:spPr>
          <a:xfrm>
            <a:off x="1403648" y="2204864"/>
            <a:ext cx="1224136" cy="576064"/>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ru-RU" dirty="0" smtClean="0"/>
              <a:t>20 см</a:t>
            </a:r>
            <a:endParaRPr lang="ru-RU" dirty="0"/>
          </a:p>
        </p:txBody>
      </p:sp>
      <p:sp>
        <p:nvSpPr>
          <p:cNvPr id="40" name="Прямоугольник 39"/>
          <p:cNvSpPr/>
          <p:nvPr/>
        </p:nvSpPr>
        <p:spPr>
          <a:xfrm>
            <a:off x="1403648" y="2204864"/>
            <a:ext cx="1224136" cy="360040"/>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ru-RU" dirty="0" smtClean="0"/>
              <a:t>15 см</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9"/>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1"/>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22" presetClass="entr" presetSubtype="1"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wipe(up)">
                                      <p:cBhvr>
                                        <p:cTn id="31" dur="500"/>
                                        <p:tgtEl>
                                          <p:spTgt spid="39"/>
                                        </p:tgtEl>
                                      </p:cBhvr>
                                    </p:animEffect>
                                  </p:childTnLst>
                                </p:cTn>
                              </p:par>
                            </p:childTnLst>
                          </p:cTn>
                        </p:par>
                        <p:par>
                          <p:cTn id="32" fill="hold">
                            <p:stCondLst>
                              <p:cond delay="500"/>
                            </p:stCondLst>
                            <p:childTnLst>
                              <p:par>
                                <p:cTn id="33" presetID="22" presetClass="entr" presetSubtype="1" fill="hold" grpId="0" nodeType="afterEffect">
                                  <p:stCondLst>
                                    <p:cond delay="0"/>
                                  </p:stCondLst>
                                  <p:childTnLst>
                                    <p:set>
                                      <p:cBhvr>
                                        <p:cTn id="34" dur="1" fill="hold">
                                          <p:stCondLst>
                                            <p:cond delay="0"/>
                                          </p:stCondLst>
                                        </p:cTn>
                                        <p:tgtEl>
                                          <p:spTgt spid="40"/>
                                        </p:tgtEl>
                                        <p:attrNameLst>
                                          <p:attrName>style.visibility</p:attrName>
                                        </p:attrNameLst>
                                      </p:cBhvr>
                                      <p:to>
                                        <p:strVal val="visible"/>
                                      </p:to>
                                    </p:set>
                                    <p:animEffect transition="in" filter="wipe(up)">
                                      <p:cBhvr>
                                        <p:cTn id="35" dur="500"/>
                                        <p:tgtEl>
                                          <p:spTgt spid="40"/>
                                        </p:tgtEl>
                                      </p:cBhvr>
                                    </p:animEffect>
                                  </p:childTnLst>
                                </p:cTn>
                              </p:par>
                            </p:childTnLst>
                          </p:cTn>
                        </p:par>
                        <p:par>
                          <p:cTn id="36" fill="hold">
                            <p:stCondLst>
                              <p:cond delay="1000"/>
                            </p:stCondLst>
                            <p:childTnLst>
                              <p:par>
                                <p:cTn id="37" presetID="22" presetClass="exit" presetSubtype="4" fill="hold" grpId="1" nodeType="afterEffect">
                                  <p:stCondLst>
                                    <p:cond delay="0"/>
                                  </p:stCondLst>
                                  <p:childTnLst>
                                    <p:animEffect transition="out" filter="wipe(down)">
                                      <p:cBhvr>
                                        <p:cTn id="38" dur="500"/>
                                        <p:tgtEl>
                                          <p:spTgt spid="39"/>
                                        </p:tgtEl>
                                      </p:cBhvr>
                                    </p:animEffect>
                                    <p:set>
                                      <p:cBhvr>
                                        <p:cTn id="39" dur="1" fill="hold">
                                          <p:stCondLst>
                                            <p:cond delay="499"/>
                                          </p:stCondLst>
                                        </p:cTn>
                                        <p:tgtEl>
                                          <p:spTgt spid="39"/>
                                        </p:tgtEl>
                                        <p:attrNameLst>
                                          <p:attrName>style.visibility</p:attrName>
                                        </p:attrNameLst>
                                      </p:cBhvr>
                                      <p:to>
                                        <p:strVal val="hidden"/>
                                      </p:to>
                                    </p:set>
                                  </p:childTnLst>
                                </p:cTn>
                              </p:par>
                            </p:childTnLst>
                          </p:cTn>
                        </p:par>
                      </p:childTnLst>
                    </p:cTn>
                  </p:par>
                  <p:par>
                    <p:cTn id="40" fill="hold">
                      <p:stCondLst>
                        <p:cond delay="indefinite"/>
                      </p:stCondLst>
                      <p:childTnLst>
                        <p:par>
                          <p:cTn id="41" fill="hold">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44"/>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44" grpId="0"/>
      <p:bldP spid="26" grpId="0" animBg="1"/>
      <p:bldP spid="30" grpId="0" animBg="1"/>
      <p:bldP spid="32" grpId="0" animBg="1"/>
      <p:bldP spid="33" grpId="0"/>
      <p:bldP spid="39" grpId="0" animBg="1"/>
      <p:bldP spid="39" grpId="1" animBg="1"/>
      <p:bldP spid="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№507081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1477328"/>
          </a:xfrm>
          <a:prstGeom prst="rect">
            <a:avLst/>
          </a:prstGeom>
          <a:solidFill>
            <a:srgbClr val="FFFFFF">
              <a:alpha val="61961"/>
            </a:srgbClr>
          </a:solidFill>
          <a:effectLst>
            <a:softEdge rad="63500"/>
          </a:effectLst>
        </p:spPr>
        <p:txBody>
          <a:bodyPr wrap="square">
            <a:spAutoFit/>
          </a:bodyPr>
          <a:lstStyle/>
          <a:p>
            <a:r>
              <a:rPr lang="ru-RU" dirty="0" smtClean="0"/>
              <a:t>Нефтяная компания бурит скважину для добычи нефти, которая залегает, по данным геологоразведки, на глубине 3 км. В течение рабочего дня бурильщики проходят 300 метров в глубину, но за ночь скважина вновь «заливается», то есть заполняется грунтом на 30 метров. За сколько рабочих дней нефтяники пробурят скважину до глубины залегания нефти?</a:t>
            </a:r>
            <a:endParaRPr lang="ru-RU"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2" name="Прямоугольник 31"/>
          <p:cNvSpPr/>
          <p:nvPr/>
        </p:nvSpPr>
        <p:spPr>
          <a:xfrm>
            <a:off x="1403648" y="3140968"/>
            <a:ext cx="1232520" cy="3600400"/>
          </a:xfrm>
          <a:prstGeom prst="rect">
            <a:avLst/>
          </a:prstGeom>
          <a:solidFill>
            <a:schemeClr val="accent6">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3" name="TextBox 32"/>
          <p:cNvSpPr txBox="1"/>
          <p:nvPr/>
        </p:nvSpPr>
        <p:spPr>
          <a:xfrm>
            <a:off x="35496" y="4757082"/>
            <a:ext cx="79208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3000</a:t>
            </a:r>
            <a:endParaRPr lang="ru-RU" sz="2000" dirty="0"/>
          </a:p>
        </p:txBody>
      </p:sp>
      <p:sp>
        <p:nvSpPr>
          <p:cNvPr id="34" name="Правая фигурная скобка 33"/>
          <p:cNvSpPr/>
          <p:nvPr/>
        </p:nvSpPr>
        <p:spPr>
          <a:xfrm>
            <a:off x="2699793" y="3140968"/>
            <a:ext cx="360040" cy="3168352"/>
          </a:xfrm>
          <a:prstGeom prst="rightBrace">
            <a:avLst>
              <a:gd name="adj1" fmla="val 8333"/>
              <a:gd name="adj2" fmla="val 50542"/>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35" name="Левая фигурная скобка 34"/>
          <p:cNvSpPr/>
          <p:nvPr/>
        </p:nvSpPr>
        <p:spPr>
          <a:xfrm>
            <a:off x="863080" y="3140968"/>
            <a:ext cx="360040" cy="3600400"/>
          </a:xfrm>
          <a:prstGeom prst="lef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36" name="Правая фигурная скобка 35"/>
          <p:cNvSpPr/>
          <p:nvPr/>
        </p:nvSpPr>
        <p:spPr>
          <a:xfrm>
            <a:off x="2699792" y="6309320"/>
            <a:ext cx="360040" cy="432048"/>
          </a:xfrm>
          <a:prstGeom prst="rightBrace">
            <a:avLst/>
          </a:prstGeom>
          <a:ln w="381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37" name="TextBox 36"/>
          <p:cNvSpPr txBox="1"/>
          <p:nvPr/>
        </p:nvSpPr>
        <p:spPr>
          <a:xfrm>
            <a:off x="3131840" y="6341258"/>
            <a:ext cx="72008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300</a:t>
            </a:r>
            <a:endParaRPr lang="ru-RU" sz="2000" dirty="0"/>
          </a:p>
        </p:txBody>
      </p:sp>
      <p:cxnSp>
        <p:nvCxnSpPr>
          <p:cNvPr id="38" name="Прямая соединительная линия 37"/>
          <p:cNvCxnSpPr/>
          <p:nvPr/>
        </p:nvCxnSpPr>
        <p:spPr>
          <a:xfrm>
            <a:off x="1403648" y="6309320"/>
            <a:ext cx="1224136" cy="0"/>
          </a:xfrm>
          <a:prstGeom prst="line">
            <a:avLst/>
          </a:prstGeom>
          <a:ln w="38100">
            <a:solidFill>
              <a:schemeClr val="tx1"/>
            </a:solidFill>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3059832" y="4541058"/>
            <a:ext cx="864096"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2700</a:t>
            </a:r>
            <a:endParaRPr lang="ru-RU" sz="2000" dirty="0"/>
          </a:p>
        </p:txBody>
      </p:sp>
      <p:sp>
        <p:nvSpPr>
          <p:cNvPr id="40" name="TextBox 39"/>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11</a:t>
            </a:r>
            <a:endParaRPr lang="ru-RU" sz="2400" dirty="0"/>
          </a:p>
        </p:txBody>
      </p:sp>
      <p:sp>
        <p:nvSpPr>
          <p:cNvPr id="41" name="Прямоугольник 40"/>
          <p:cNvSpPr/>
          <p:nvPr/>
        </p:nvSpPr>
        <p:spPr>
          <a:xfrm>
            <a:off x="4283968" y="3388930"/>
            <a:ext cx="2592288" cy="369332"/>
          </a:xfrm>
          <a:prstGeom prst="rect">
            <a:avLst/>
          </a:prstGeom>
        </p:spPr>
        <p:txBody>
          <a:bodyPr wrap="square">
            <a:spAutoFit/>
          </a:bodyPr>
          <a:lstStyle/>
          <a:p>
            <a:r>
              <a:rPr lang="ru-RU" dirty="0" smtClean="0"/>
              <a:t>3000 – 300 = 2700 м</a:t>
            </a:r>
            <a:endParaRPr lang="ru-RU" dirty="0"/>
          </a:p>
        </p:txBody>
      </p:sp>
      <p:sp>
        <p:nvSpPr>
          <p:cNvPr id="42" name="Прямоугольник 41"/>
          <p:cNvSpPr/>
          <p:nvPr/>
        </p:nvSpPr>
        <p:spPr>
          <a:xfrm>
            <a:off x="4211960" y="4653136"/>
            <a:ext cx="4716016" cy="369332"/>
          </a:xfrm>
          <a:prstGeom prst="rect">
            <a:avLst/>
          </a:prstGeom>
        </p:spPr>
        <p:txBody>
          <a:bodyPr wrap="square">
            <a:spAutoFit/>
          </a:bodyPr>
          <a:lstStyle/>
          <a:p>
            <a:r>
              <a:rPr lang="ru-RU" dirty="0" smtClean="0"/>
              <a:t>2700 метров: 2700 : 270 = 10 суток</a:t>
            </a:r>
            <a:endParaRPr lang="ru-RU" dirty="0"/>
          </a:p>
        </p:txBody>
      </p:sp>
      <p:sp>
        <p:nvSpPr>
          <p:cNvPr id="43" name="Прямоугольник 42"/>
          <p:cNvSpPr/>
          <p:nvPr/>
        </p:nvSpPr>
        <p:spPr>
          <a:xfrm>
            <a:off x="4211960" y="4005064"/>
            <a:ext cx="3168352" cy="369332"/>
          </a:xfrm>
          <a:prstGeom prst="rect">
            <a:avLst/>
          </a:prstGeom>
        </p:spPr>
        <p:txBody>
          <a:bodyPr wrap="square">
            <a:spAutoFit/>
          </a:bodyPr>
          <a:lstStyle/>
          <a:p>
            <a:r>
              <a:rPr lang="ru-RU" dirty="0" smtClean="0"/>
              <a:t>За сутки: 300 – 30 =270 м </a:t>
            </a:r>
            <a:endParaRPr lang="ru-RU" dirty="0"/>
          </a:p>
        </p:txBody>
      </p:sp>
      <p:sp>
        <p:nvSpPr>
          <p:cNvPr id="44" name="Прямоугольник 43"/>
          <p:cNvSpPr/>
          <p:nvPr/>
        </p:nvSpPr>
        <p:spPr>
          <a:xfrm>
            <a:off x="4211960" y="5157192"/>
            <a:ext cx="4716016" cy="369332"/>
          </a:xfrm>
          <a:prstGeom prst="rect">
            <a:avLst/>
          </a:prstGeom>
        </p:spPr>
        <p:txBody>
          <a:bodyPr wrap="square">
            <a:spAutoFit/>
          </a:bodyPr>
          <a:lstStyle/>
          <a:p>
            <a:r>
              <a:rPr lang="ru-RU" dirty="0" smtClean="0"/>
              <a:t>10 + 1 = 11 дней</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par>
                          <p:cTn id="7" fill="hold">
                            <p:stCondLst>
                              <p:cond delay="0"/>
                            </p:stCondLst>
                            <p:childTnLst>
                              <p:par>
                                <p:cTn id="8" presetID="1" presetClass="entr" presetSubtype="0" fill="hold" grpId="0" nodeType="afterEffect">
                                  <p:stCondLst>
                                    <p:cond delay="0"/>
                                  </p:stCondLst>
                                  <p:childTnLst>
                                    <p:set>
                                      <p:cBhvr>
                                        <p:cTn id="9" dur="1" fill="hold">
                                          <p:stCondLst>
                                            <p:cond delay="0"/>
                                          </p:stCondLst>
                                        </p:cTn>
                                        <p:tgtEl>
                                          <p:spTgt spid="35"/>
                                        </p:tgtEl>
                                        <p:attrNameLst>
                                          <p:attrName>style.visibility</p:attrName>
                                        </p:attrNameLst>
                                      </p:cBhvr>
                                      <p:to>
                                        <p:strVal val="visible"/>
                                      </p:to>
                                    </p:set>
                                  </p:childTnLst>
                                </p:cTn>
                              </p:par>
                              <p:par>
                                <p:cTn id="10" presetID="1" presetClass="entr" presetSubtype="0" fill="hold" grpId="0" nodeType="withEffect">
                                  <p:stCondLst>
                                    <p:cond delay="0"/>
                                  </p:stCondLst>
                                  <p:childTnLst>
                                    <p:set>
                                      <p:cBhvr>
                                        <p:cTn id="11" dur="1" fill="hold">
                                          <p:stCondLst>
                                            <p:cond delay="0"/>
                                          </p:stCondLst>
                                        </p:cTn>
                                        <p:tgtEl>
                                          <p:spTgt spid="33"/>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nodeType="clickEffect">
                                  <p:stCondLst>
                                    <p:cond delay="0"/>
                                  </p:stCondLst>
                                  <p:childTnLst>
                                    <p:set>
                                      <p:cBhvr>
                                        <p:cTn id="15" dur="1" fill="hold">
                                          <p:stCondLst>
                                            <p:cond delay="0"/>
                                          </p:stCondLst>
                                        </p:cTn>
                                        <p:tgtEl>
                                          <p:spTgt spid="38"/>
                                        </p:tgtEl>
                                        <p:attrNameLst>
                                          <p:attrName>style.visibility</p:attrName>
                                        </p:attrNameLst>
                                      </p:cBhvr>
                                      <p:to>
                                        <p:strVal val="visible"/>
                                      </p:to>
                                    </p:set>
                                  </p:childTnLst>
                                </p:cTn>
                              </p:par>
                              <p:par>
                                <p:cTn id="16" presetID="1" presetClass="entr" presetSubtype="0" fill="hold" grpId="0" nodeType="withEffect">
                                  <p:stCondLst>
                                    <p:cond delay="0"/>
                                  </p:stCondLst>
                                  <p:childTnLst>
                                    <p:set>
                                      <p:cBhvr>
                                        <p:cTn id="17" dur="1" fill="hold">
                                          <p:stCondLst>
                                            <p:cond delay="0"/>
                                          </p:stCondLst>
                                        </p:cTn>
                                        <p:tgtEl>
                                          <p:spTgt spid="3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7"/>
                                        </p:tgtEl>
                                        <p:attrNameLst>
                                          <p:attrName>style.visibility</p:attrName>
                                        </p:attrNameLst>
                                      </p:cBhvr>
                                      <p:to>
                                        <p:strVal val="visible"/>
                                      </p:to>
                                    </p:set>
                                  </p:childTnLst>
                                </p:cTn>
                              </p:par>
                              <p:par>
                                <p:cTn id="20" presetID="1" presetClass="entr" presetSubtype="0" fill="hold" grpId="0" nodeType="withEffect">
                                  <p:stCondLst>
                                    <p:cond delay="0"/>
                                  </p:stCondLst>
                                  <p:childTnLst>
                                    <p:set>
                                      <p:cBhvr>
                                        <p:cTn id="21" dur="1" fill="hold">
                                          <p:stCondLst>
                                            <p:cond delay="0"/>
                                          </p:stCondLst>
                                        </p:cTn>
                                        <p:tgtEl>
                                          <p:spTgt spid="34"/>
                                        </p:tgtEl>
                                        <p:attrNameLst>
                                          <p:attrName>style.visibility</p:attrName>
                                        </p:attrNameLst>
                                      </p:cBhvr>
                                      <p:to>
                                        <p:strVal val="visible"/>
                                      </p:to>
                                    </p:set>
                                  </p:childTnLst>
                                </p:cTn>
                              </p:par>
                              <p:par>
                                <p:cTn id="22" presetID="1" presetClass="entr" presetSubtype="0" fill="hold" grpId="0" nodeType="withEffect">
                                  <p:stCondLst>
                                    <p:cond delay="0"/>
                                  </p:stCondLst>
                                  <p:childTnLst>
                                    <p:set>
                                      <p:cBhvr>
                                        <p:cTn id="23" dur="1" fill="hold">
                                          <p:stCondLst>
                                            <p:cond delay="0"/>
                                          </p:stCondLst>
                                        </p:cTn>
                                        <p:tgtEl>
                                          <p:spTgt spid="39"/>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1"/>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43"/>
                                        </p:tgtEl>
                                        <p:attrNameLst>
                                          <p:attrName>style.visibility</p:attrName>
                                        </p:attrNameLst>
                                      </p:cBhvr>
                                      <p:to>
                                        <p:strVal val="visible"/>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42"/>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1" presetClass="entr" presetSubtype="0" fill="hold" grpId="0" nodeType="clickEffect">
                                  <p:stCondLst>
                                    <p:cond delay="0"/>
                                  </p:stCondLst>
                                  <p:childTnLst>
                                    <p:set>
                                      <p:cBhvr>
                                        <p:cTn id="37" dur="1" fill="hold">
                                          <p:stCondLst>
                                            <p:cond delay="0"/>
                                          </p:stCondLst>
                                        </p:cTn>
                                        <p:tgtEl>
                                          <p:spTgt spid="44"/>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1" presetClass="entr" presetSubtype="0" fill="hold" grpId="0" nodeType="clickEffect">
                                  <p:stCondLst>
                                    <p:cond delay="0"/>
                                  </p:stCondLst>
                                  <p:childTnLst>
                                    <p:set>
                                      <p:cBhvr>
                                        <p:cTn id="41"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4" grpId="0" animBg="1"/>
      <p:bldP spid="35" grpId="0" animBg="1"/>
      <p:bldP spid="36" grpId="0" animBg="1"/>
      <p:bldP spid="37" grpId="0" animBg="1"/>
      <p:bldP spid="39" grpId="0" animBg="1"/>
      <p:bldP spid="40" grpId="0" animBg="1"/>
      <p:bldP spid="41" grpId="0"/>
      <p:bldP spid="42" grpId="0"/>
      <p:bldP spid="43" grpId="0"/>
      <p:bldP spid="44"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№507077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84785"/>
            <a:ext cx="8241640" cy="1938992"/>
          </a:xfrm>
          <a:prstGeom prst="rect">
            <a:avLst/>
          </a:prstGeom>
          <a:solidFill>
            <a:srgbClr val="FFFFFF">
              <a:alpha val="61961"/>
            </a:srgbClr>
          </a:solidFill>
          <a:effectLst>
            <a:softEdge rad="63500"/>
          </a:effectLst>
        </p:spPr>
        <p:txBody>
          <a:bodyPr wrap="square">
            <a:spAutoFit/>
          </a:bodyPr>
          <a:lstStyle/>
          <a:p>
            <a:r>
              <a:rPr lang="ru-RU" sz="2400" dirty="0" smtClean="0"/>
              <a:t>В бак объёмом 38 литров каждый час, начиная с 12 часов, наливают полное ведро воды объёмом 8 литров. Но в днище бака есть небольшая щель, и из неё за час вытекает 3 литра. В какой момент времени (в часах) бак будет заполнен полностью.</a:t>
            </a:r>
            <a:endParaRPr lang="ru-RU" sz="24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5" name="TextBox 34"/>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18</a:t>
            </a:r>
            <a:endParaRPr lang="ru-RU" sz="2400" dirty="0"/>
          </a:p>
        </p:txBody>
      </p:sp>
      <p:sp>
        <p:nvSpPr>
          <p:cNvPr id="34" name="Прямоугольник 33"/>
          <p:cNvSpPr/>
          <p:nvPr/>
        </p:nvSpPr>
        <p:spPr>
          <a:xfrm>
            <a:off x="2987824" y="3686835"/>
            <a:ext cx="5184576" cy="830997"/>
          </a:xfrm>
          <a:prstGeom prst="rect">
            <a:avLst/>
          </a:prstGeom>
        </p:spPr>
        <p:txBody>
          <a:bodyPr wrap="square">
            <a:spAutoFit/>
          </a:bodyPr>
          <a:lstStyle/>
          <a:p>
            <a:r>
              <a:rPr lang="ru-RU" sz="1600" dirty="0" smtClean="0"/>
              <a:t>Для того чтобы наполнить водой 38-ми литровый бак, 8-ми литровым ведром с водой, нужно, чтобы в баке было 30 литров воды. </a:t>
            </a:r>
            <a:endParaRPr lang="ru-RU" sz="1600" dirty="0"/>
          </a:p>
        </p:txBody>
      </p:sp>
      <p:sp>
        <p:nvSpPr>
          <p:cNvPr id="33" name="Прямоугольник 32"/>
          <p:cNvSpPr/>
          <p:nvPr/>
        </p:nvSpPr>
        <p:spPr>
          <a:xfrm>
            <a:off x="2987824" y="4550931"/>
            <a:ext cx="5184576" cy="584775"/>
          </a:xfrm>
          <a:prstGeom prst="rect">
            <a:avLst/>
          </a:prstGeom>
        </p:spPr>
        <p:txBody>
          <a:bodyPr wrap="square">
            <a:spAutoFit/>
          </a:bodyPr>
          <a:lstStyle/>
          <a:p>
            <a:r>
              <a:rPr lang="ru-RU" sz="1600" dirty="0" smtClean="0"/>
              <a:t>В конце каждого часа бак наполняется на 8 – 3 = 5 литров воды</a:t>
            </a:r>
            <a:endParaRPr lang="ru-RU" sz="1600" dirty="0"/>
          </a:p>
        </p:txBody>
      </p:sp>
      <p:sp>
        <p:nvSpPr>
          <p:cNvPr id="44" name="Прямоугольник 43"/>
          <p:cNvSpPr/>
          <p:nvPr/>
        </p:nvSpPr>
        <p:spPr>
          <a:xfrm>
            <a:off x="2987824" y="5118284"/>
            <a:ext cx="5184576" cy="338554"/>
          </a:xfrm>
          <a:prstGeom prst="rect">
            <a:avLst/>
          </a:prstGeom>
        </p:spPr>
        <p:txBody>
          <a:bodyPr wrap="square">
            <a:spAutoFit/>
          </a:bodyPr>
          <a:lstStyle/>
          <a:p>
            <a:r>
              <a:rPr lang="ru-RU" sz="1600" dirty="0" smtClean="0"/>
              <a:t>30 литров воды в баке будет через 30 : 5 = 6 часов </a:t>
            </a:r>
            <a:endParaRPr lang="ru-RU" sz="1600" dirty="0"/>
          </a:p>
        </p:txBody>
      </p:sp>
      <p:sp>
        <p:nvSpPr>
          <p:cNvPr id="45" name="Прямоугольник 44"/>
          <p:cNvSpPr/>
          <p:nvPr/>
        </p:nvSpPr>
        <p:spPr>
          <a:xfrm>
            <a:off x="2987824" y="5508521"/>
            <a:ext cx="5184576" cy="584775"/>
          </a:xfrm>
          <a:prstGeom prst="rect">
            <a:avLst/>
          </a:prstGeom>
        </p:spPr>
        <p:txBody>
          <a:bodyPr wrap="square">
            <a:spAutoFit/>
          </a:bodyPr>
          <a:lstStyle/>
          <a:p>
            <a:r>
              <a:rPr lang="ru-RU" sz="1600" dirty="0" smtClean="0"/>
              <a:t>Значит в 18 часов к 30 литрам воды нальем 8 литров и получим 38 литров воды в баке. </a:t>
            </a:r>
            <a:endParaRPr lang="ru-RU" sz="1600" dirty="0"/>
          </a:p>
        </p:txBody>
      </p:sp>
      <p:pic>
        <p:nvPicPr>
          <p:cNvPr id="33794" name="Picture 2" descr="http://hozshop.com/upload/iblock/462/9fcdbe4b_83fa_11e3_b254_00241d2ffd85.jpeg"/>
          <p:cNvPicPr>
            <a:picLocks noChangeAspect="1" noChangeArrowheads="1"/>
          </p:cNvPicPr>
          <p:nvPr/>
        </p:nvPicPr>
        <p:blipFill>
          <a:blip r:embed="rId2" cstate="print"/>
          <a:srcRect l="21634" r="24721"/>
          <a:stretch>
            <a:fillRect/>
          </a:stretch>
        </p:blipFill>
        <p:spPr bwMode="auto">
          <a:xfrm>
            <a:off x="288032" y="3501008"/>
            <a:ext cx="2411760" cy="3000376"/>
          </a:xfrm>
          <a:prstGeom prst="rect">
            <a:avLst/>
          </a:prstGeom>
          <a:noFill/>
        </p:spPr>
      </p:pic>
      <p:sp>
        <p:nvSpPr>
          <p:cNvPr id="27" name="Трапеция 26"/>
          <p:cNvSpPr/>
          <p:nvPr/>
        </p:nvSpPr>
        <p:spPr>
          <a:xfrm rot="10800000">
            <a:off x="539552" y="4293096"/>
            <a:ext cx="1944216" cy="504056"/>
          </a:xfrm>
          <a:prstGeom prst="trapezoid">
            <a:avLst>
              <a:gd name="adj" fmla="val 15523"/>
            </a:avLst>
          </a:prstGeom>
          <a:blipFill>
            <a:blip r:embed="rId3"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8" name="Блок-схема: магнитный диск 27"/>
          <p:cNvSpPr/>
          <p:nvPr/>
        </p:nvSpPr>
        <p:spPr>
          <a:xfrm>
            <a:off x="755576" y="5301208"/>
            <a:ext cx="1584176" cy="936104"/>
          </a:xfrm>
          <a:prstGeom prst="flowChartMagneticDisk">
            <a:avLst/>
          </a:prstGeom>
          <a:blipFill>
            <a:blip r:embed="rId3"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26" name="Трапеция 25"/>
          <p:cNvSpPr/>
          <p:nvPr/>
        </p:nvSpPr>
        <p:spPr>
          <a:xfrm rot="10800000">
            <a:off x="683568" y="4797152"/>
            <a:ext cx="1728192" cy="1080120"/>
          </a:xfrm>
          <a:prstGeom prst="trapezoid">
            <a:avLst>
              <a:gd name="adj" fmla="val 9100"/>
            </a:avLst>
          </a:prstGeom>
          <a:blipFill>
            <a:blip r:embed="rId3"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dirty="0"/>
          </a:p>
        </p:txBody>
      </p:sp>
      <p:sp>
        <p:nvSpPr>
          <p:cNvPr id="29" name="TextBox 28"/>
          <p:cNvSpPr txBox="1"/>
          <p:nvPr/>
        </p:nvSpPr>
        <p:spPr>
          <a:xfrm>
            <a:off x="1187624" y="5219908"/>
            <a:ext cx="648072" cy="369332"/>
          </a:xfrm>
          <a:prstGeom prst="rect">
            <a:avLst/>
          </a:prstGeom>
          <a:noFill/>
        </p:spPr>
        <p:txBody>
          <a:bodyPr wrap="square" rtlCol="0">
            <a:spAutoFit/>
          </a:bodyPr>
          <a:lstStyle/>
          <a:p>
            <a:r>
              <a:rPr lang="ru-RU" dirty="0" smtClean="0"/>
              <a:t>30л</a:t>
            </a:r>
            <a:endParaRPr lang="ru-RU" dirty="0"/>
          </a:p>
        </p:txBody>
      </p:sp>
      <p:sp>
        <p:nvSpPr>
          <p:cNvPr id="30" name="Блок-схема: магнитный диск 29"/>
          <p:cNvSpPr/>
          <p:nvPr/>
        </p:nvSpPr>
        <p:spPr>
          <a:xfrm>
            <a:off x="827584" y="5877272"/>
            <a:ext cx="1368152" cy="360040"/>
          </a:xfrm>
          <a:prstGeom prst="flowChartMagneticDisk">
            <a:avLst/>
          </a:prstGeom>
          <a:blipFill>
            <a:blip r:embed="rId3" cstate="print"/>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1" name="TextBox 30"/>
          <p:cNvSpPr txBox="1"/>
          <p:nvPr/>
        </p:nvSpPr>
        <p:spPr>
          <a:xfrm>
            <a:off x="1259632" y="5877272"/>
            <a:ext cx="576064" cy="369332"/>
          </a:xfrm>
          <a:prstGeom prst="rect">
            <a:avLst/>
          </a:prstGeom>
          <a:noFill/>
        </p:spPr>
        <p:txBody>
          <a:bodyPr wrap="square" rtlCol="0">
            <a:spAutoFit/>
          </a:bodyPr>
          <a:lstStyle/>
          <a:p>
            <a:r>
              <a:rPr lang="ru-RU" dirty="0" smtClean="0"/>
              <a:t>5л</a:t>
            </a:r>
            <a:endParaRPr lang="ru-RU" dirty="0"/>
          </a:p>
        </p:txBody>
      </p:sp>
      <p:sp>
        <p:nvSpPr>
          <p:cNvPr id="32" name="TextBox 31"/>
          <p:cNvSpPr txBox="1"/>
          <p:nvPr/>
        </p:nvSpPr>
        <p:spPr>
          <a:xfrm>
            <a:off x="827584" y="5589240"/>
            <a:ext cx="1440160" cy="307777"/>
          </a:xfrm>
          <a:prstGeom prst="rect">
            <a:avLst/>
          </a:prstGeom>
          <a:noFill/>
        </p:spPr>
        <p:txBody>
          <a:bodyPr wrap="square" rtlCol="0">
            <a:spAutoFit/>
          </a:bodyPr>
          <a:lstStyle/>
          <a:p>
            <a:r>
              <a:rPr lang="ru-RU" sz="1400" dirty="0" smtClean="0"/>
              <a:t>через 6 часов</a:t>
            </a:r>
            <a:endParaRPr lang="ru-RU" sz="1400" dirty="0"/>
          </a:p>
        </p:txBody>
      </p:sp>
      <p:sp>
        <p:nvSpPr>
          <p:cNvPr id="36" name="TextBox 35"/>
          <p:cNvSpPr txBox="1"/>
          <p:nvPr/>
        </p:nvSpPr>
        <p:spPr>
          <a:xfrm>
            <a:off x="1187624" y="4365104"/>
            <a:ext cx="504056" cy="369332"/>
          </a:xfrm>
          <a:prstGeom prst="rect">
            <a:avLst/>
          </a:prstGeom>
          <a:noFill/>
        </p:spPr>
        <p:txBody>
          <a:bodyPr wrap="square" rtlCol="0">
            <a:spAutoFit/>
          </a:bodyPr>
          <a:lstStyle/>
          <a:p>
            <a:r>
              <a:rPr lang="ru-RU" dirty="0" smtClean="0"/>
              <a:t>8л</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4"/>
                                        </p:tgtEl>
                                        <p:attrNameLst>
                                          <p:attrName>style.visibility</p:attrName>
                                        </p:attrNameLst>
                                      </p:cBhvr>
                                      <p:to>
                                        <p:strVal val="visible"/>
                                      </p:to>
                                    </p:set>
                                  </p:childTnLst>
                                </p:cTn>
                              </p:par>
                              <p:par>
                                <p:cTn id="7" presetID="22" presetClass="entr" presetSubtype="4"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animEffect transition="in" filter="wipe(down)">
                                      <p:cBhvr>
                                        <p:cTn id="9" dur="500"/>
                                        <p:tgtEl>
                                          <p:spTgt spid="28"/>
                                        </p:tgtEl>
                                      </p:cBhvr>
                                    </p:animEffect>
                                  </p:childTnLst>
                                </p:cTn>
                              </p:par>
                              <p:par>
                                <p:cTn id="10" presetID="22" presetClass="entr" presetSubtype="4" fill="hold" grpId="0" nodeType="with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wipe(down)">
                                      <p:cBhvr>
                                        <p:cTn id="12" dur="500"/>
                                        <p:tgtEl>
                                          <p:spTgt spid="26"/>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1" nodeType="clickEffect">
                                  <p:stCondLst>
                                    <p:cond delay="0"/>
                                  </p:stCondLst>
                                  <p:childTnLst>
                                    <p:set>
                                      <p:cBhvr>
                                        <p:cTn id="18" dur="1" fill="hold">
                                          <p:stCondLst>
                                            <p:cond delay="0"/>
                                          </p:stCondLst>
                                        </p:cTn>
                                        <p:tgtEl>
                                          <p:spTgt spid="26"/>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28"/>
                                        </p:tgtEl>
                                        <p:attrNameLst>
                                          <p:attrName>style.visibility</p:attrName>
                                        </p:attrNameLst>
                                      </p:cBhvr>
                                      <p:to>
                                        <p:strVal val="hidden"/>
                                      </p:to>
                                    </p:set>
                                  </p:childTnLst>
                                </p:cTn>
                              </p:par>
                              <p:par>
                                <p:cTn id="21" presetID="1" presetClass="exit" presetSubtype="0" fill="hold" grpId="1" nodeType="withEffect">
                                  <p:stCondLst>
                                    <p:cond delay="0"/>
                                  </p:stCondLst>
                                  <p:childTnLst>
                                    <p:set>
                                      <p:cBhvr>
                                        <p:cTn id="22" dur="1" fill="hold">
                                          <p:stCondLst>
                                            <p:cond delay="0"/>
                                          </p:stCondLst>
                                        </p:cTn>
                                        <p:tgtEl>
                                          <p:spTgt spid="29"/>
                                        </p:tgtEl>
                                        <p:attrNameLst>
                                          <p:attrName>style.visibility</p:attrName>
                                        </p:attrNameLst>
                                      </p:cBhvr>
                                      <p:to>
                                        <p:strVal val="hidden"/>
                                      </p:to>
                                    </p:set>
                                  </p:childTnLst>
                                </p:cTn>
                              </p:par>
                            </p:childTnLst>
                          </p:cTn>
                        </p:par>
                        <p:par>
                          <p:cTn id="23" fill="hold">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childTnLst>
                                </p:cTn>
                              </p:par>
                              <p:par>
                                <p:cTn id="26" presetID="22" presetClass="entr" presetSubtype="4" fill="hold" grpId="0" nodeType="withEffect">
                                  <p:stCondLst>
                                    <p:cond delay="0"/>
                                  </p:stCondLst>
                                  <p:childTnLst>
                                    <p:set>
                                      <p:cBhvr>
                                        <p:cTn id="27" dur="1" fill="hold">
                                          <p:stCondLst>
                                            <p:cond delay="0"/>
                                          </p:stCondLst>
                                        </p:cTn>
                                        <p:tgtEl>
                                          <p:spTgt spid="30"/>
                                        </p:tgtEl>
                                        <p:attrNameLst>
                                          <p:attrName>style.visibility</p:attrName>
                                        </p:attrNameLst>
                                      </p:cBhvr>
                                      <p:to>
                                        <p:strVal val="visible"/>
                                      </p:to>
                                    </p:set>
                                    <p:animEffect transition="in" filter="wipe(down)">
                                      <p:cBhvr>
                                        <p:cTn id="28" dur="500"/>
                                        <p:tgtEl>
                                          <p:spTgt spid="30"/>
                                        </p:tgtEl>
                                      </p:cBhvr>
                                    </p:animEffect>
                                  </p:childTnLst>
                                </p:cTn>
                              </p:par>
                              <p:par>
                                <p:cTn id="29" presetID="22" presetClass="entr" presetSubtype="4" fill="hold" grpId="0" nodeType="withEffect">
                                  <p:stCondLst>
                                    <p:cond delay="0"/>
                                  </p:stCondLst>
                                  <p:childTnLst>
                                    <p:set>
                                      <p:cBhvr>
                                        <p:cTn id="30" dur="1" fill="hold">
                                          <p:stCondLst>
                                            <p:cond delay="0"/>
                                          </p:stCondLst>
                                        </p:cTn>
                                        <p:tgtEl>
                                          <p:spTgt spid="31"/>
                                        </p:tgtEl>
                                        <p:attrNameLst>
                                          <p:attrName>style.visibility</p:attrName>
                                        </p:attrNameLst>
                                      </p:cBhvr>
                                      <p:to>
                                        <p:strVal val="visible"/>
                                      </p:to>
                                    </p:set>
                                    <p:animEffect transition="in" filter="wipe(down)">
                                      <p:cBhvr>
                                        <p:cTn id="31" dur="500"/>
                                        <p:tgtEl>
                                          <p:spTgt spid="31"/>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31"/>
                                        </p:tgtEl>
                                        <p:attrNameLst>
                                          <p:attrName>style.visibility</p:attrName>
                                        </p:attrNameLst>
                                      </p:cBhvr>
                                      <p:to>
                                        <p:strVal val="hidden"/>
                                      </p:to>
                                    </p:set>
                                  </p:childTnLst>
                                </p:cTn>
                              </p:par>
                              <p:par>
                                <p:cTn id="36" presetID="1" presetClass="exit" presetSubtype="0" fill="hold" grpId="1" nodeType="withEffect">
                                  <p:stCondLst>
                                    <p:cond delay="0"/>
                                  </p:stCondLst>
                                  <p:childTnLst>
                                    <p:set>
                                      <p:cBhvr>
                                        <p:cTn id="37" dur="1" fill="hold">
                                          <p:stCondLst>
                                            <p:cond delay="0"/>
                                          </p:stCondLst>
                                        </p:cTn>
                                        <p:tgtEl>
                                          <p:spTgt spid="30"/>
                                        </p:tgtEl>
                                        <p:attrNameLst>
                                          <p:attrName>style.visibility</p:attrName>
                                        </p:attrNameLst>
                                      </p:cBhvr>
                                      <p:to>
                                        <p:strVal val="hidden"/>
                                      </p:to>
                                    </p:set>
                                  </p:childTnLst>
                                </p:cTn>
                              </p:par>
                            </p:childTnLst>
                          </p:cTn>
                        </p:par>
                        <p:par>
                          <p:cTn id="38" fill="hold">
                            <p:stCondLst>
                              <p:cond delay="0"/>
                            </p:stCondLst>
                            <p:childTnLst>
                              <p:par>
                                <p:cTn id="39" presetID="1" presetClass="entr" presetSubtype="0" fill="hold" grpId="2" nodeType="afterEffect">
                                  <p:stCondLst>
                                    <p:cond delay="0"/>
                                  </p:stCondLst>
                                  <p:childTnLst>
                                    <p:set>
                                      <p:cBhvr>
                                        <p:cTn id="40" dur="1" fill="hold">
                                          <p:stCondLst>
                                            <p:cond delay="0"/>
                                          </p:stCondLst>
                                        </p:cTn>
                                        <p:tgtEl>
                                          <p:spTgt spid="26"/>
                                        </p:tgtEl>
                                        <p:attrNameLst>
                                          <p:attrName>style.visibility</p:attrName>
                                        </p:attrNameLst>
                                      </p:cBhvr>
                                      <p:to>
                                        <p:strVal val="visible"/>
                                      </p:to>
                                    </p:set>
                                  </p:childTnLst>
                                </p:cTn>
                              </p:par>
                            </p:childTnLst>
                          </p:cTn>
                        </p:par>
                        <p:par>
                          <p:cTn id="41" fill="hold">
                            <p:stCondLst>
                              <p:cond delay="0"/>
                            </p:stCondLst>
                            <p:childTnLst>
                              <p:par>
                                <p:cTn id="42" presetID="1" presetClass="entr" presetSubtype="0" fill="hold" grpId="2" nodeType="afterEffect">
                                  <p:stCondLst>
                                    <p:cond delay="0"/>
                                  </p:stCondLst>
                                  <p:childTnLst>
                                    <p:set>
                                      <p:cBhvr>
                                        <p:cTn id="43" dur="1" fill="hold">
                                          <p:stCondLst>
                                            <p:cond delay="0"/>
                                          </p:stCondLst>
                                        </p:cTn>
                                        <p:tgtEl>
                                          <p:spTgt spid="29"/>
                                        </p:tgtEl>
                                        <p:attrNameLst>
                                          <p:attrName>style.visibility</p:attrName>
                                        </p:attrNameLst>
                                      </p:cBhvr>
                                      <p:to>
                                        <p:strVal val="visible"/>
                                      </p:to>
                                    </p:set>
                                  </p:childTnLst>
                                </p:cTn>
                              </p:par>
                            </p:childTnLst>
                          </p:cTn>
                        </p:par>
                        <p:par>
                          <p:cTn id="44" fill="hold">
                            <p:stCondLst>
                              <p:cond delay="0"/>
                            </p:stCondLst>
                            <p:childTnLst>
                              <p:par>
                                <p:cTn id="45" presetID="1" presetClass="entr" presetSubtype="0" fill="hold" grpId="2" nodeType="afterEffect">
                                  <p:stCondLst>
                                    <p:cond delay="0"/>
                                  </p:stCondLst>
                                  <p:childTnLst>
                                    <p:set>
                                      <p:cBhvr>
                                        <p:cTn id="46" dur="1" fill="hold">
                                          <p:stCondLst>
                                            <p:cond delay="0"/>
                                          </p:stCondLst>
                                        </p:cTn>
                                        <p:tgtEl>
                                          <p:spTgt spid="28"/>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32"/>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45"/>
                                        </p:tgtEl>
                                        <p:attrNameLst>
                                          <p:attrName>style.visibility</p:attrName>
                                        </p:attrNameLst>
                                      </p:cBhvr>
                                      <p:to>
                                        <p:strVal val="visible"/>
                                      </p:to>
                                    </p:set>
                                  </p:childTnLst>
                                </p:cTn>
                              </p:par>
                              <p:par>
                                <p:cTn id="55" presetID="22" presetClass="entr" presetSubtype="4" fill="hold" grpId="0" nodeType="withEffect">
                                  <p:stCondLst>
                                    <p:cond delay="0"/>
                                  </p:stCondLst>
                                  <p:childTnLst>
                                    <p:set>
                                      <p:cBhvr>
                                        <p:cTn id="56" dur="1" fill="hold">
                                          <p:stCondLst>
                                            <p:cond delay="0"/>
                                          </p:stCondLst>
                                        </p:cTn>
                                        <p:tgtEl>
                                          <p:spTgt spid="27"/>
                                        </p:tgtEl>
                                        <p:attrNameLst>
                                          <p:attrName>style.visibility</p:attrName>
                                        </p:attrNameLst>
                                      </p:cBhvr>
                                      <p:to>
                                        <p:strVal val="visible"/>
                                      </p:to>
                                    </p:set>
                                    <p:animEffect transition="in" filter="wipe(down)">
                                      <p:cBhvr>
                                        <p:cTn id="57" dur="3000"/>
                                        <p:tgtEl>
                                          <p:spTgt spid="27"/>
                                        </p:tgtEl>
                                      </p:cBhvr>
                                    </p:animEffect>
                                  </p:childTnLst>
                                </p:cTn>
                              </p:par>
                              <p:par>
                                <p:cTn id="58" presetID="1" presetClass="exit" presetSubtype="0" fill="hold" grpId="1" nodeType="withEffect">
                                  <p:stCondLst>
                                    <p:cond delay="0"/>
                                  </p:stCondLst>
                                  <p:childTnLst>
                                    <p:set>
                                      <p:cBhvr>
                                        <p:cTn id="59" dur="1" fill="hold">
                                          <p:stCondLst>
                                            <p:cond delay="0"/>
                                          </p:stCondLst>
                                        </p:cTn>
                                        <p:tgtEl>
                                          <p:spTgt spid="32"/>
                                        </p:tgtEl>
                                        <p:attrNameLst>
                                          <p:attrName>style.visibility</p:attrName>
                                        </p:attrNameLst>
                                      </p:cBhvr>
                                      <p:to>
                                        <p:strVal val="hidden"/>
                                      </p:to>
                                    </p:set>
                                  </p:childTnLst>
                                </p:cTn>
                              </p:par>
                              <p:par>
                                <p:cTn id="60" presetID="1" presetClass="entr" presetSubtype="0" fill="hold" grpId="0" nodeType="withEffect">
                                  <p:stCondLst>
                                    <p:cond delay="0"/>
                                  </p:stCondLst>
                                  <p:childTnLst>
                                    <p:set>
                                      <p:cBhvr>
                                        <p:cTn id="61" dur="1" fill="hold">
                                          <p:stCondLst>
                                            <p:cond delay="0"/>
                                          </p:stCondLst>
                                        </p:cTn>
                                        <p:tgtEl>
                                          <p:spTgt spid="36"/>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ntr" presetSubtype="0" fill="hold" grpId="0" nodeType="clickEffect">
                                  <p:stCondLst>
                                    <p:cond delay="0"/>
                                  </p:stCondLst>
                                  <p:childTnLst>
                                    <p:set>
                                      <p:cBhvr>
                                        <p:cTn id="65"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4" grpId="0"/>
      <p:bldP spid="33" grpId="0"/>
      <p:bldP spid="44" grpId="0"/>
      <p:bldP spid="45" grpId="0"/>
      <p:bldP spid="27" grpId="0" animBg="1"/>
      <p:bldP spid="28" grpId="0" animBg="1"/>
      <p:bldP spid="28" grpId="1" animBg="1"/>
      <p:bldP spid="28" grpId="2" animBg="1"/>
      <p:bldP spid="26" grpId="0" animBg="1"/>
      <p:bldP spid="26" grpId="1" animBg="1"/>
      <p:bldP spid="26" grpId="2" animBg="1"/>
      <p:bldP spid="29" grpId="0"/>
      <p:bldP spid="29" grpId="1"/>
      <p:bldP spid="29" grpId="2"/>
      <p:bldP spid="30" grpId="0" animBg="1"/>
      <p:bldP spid="30" grpId="1" animBg="1"/>
      <p:bldP spid="31" grpId="0"/>
      <p:bldP spid="31" grpId="1"/>
      <p:bldP spid="32" grpId="0"/>
      <p:bldP spid="32" grpId="1"/>
      <p:bldP spid="36"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№509725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2862322"/>
          </a:xfrm>
          <a:prstGeom prst="rect">
            <a:avLst/>
          </a:prstGeom>
          <a:solidFill>
            <a:srgbClr val="FFFFFF">
              <a:alpha val="61961"/>
            </a:srgbClr>
          </a:solidFill>
          <a:effectLst>
            <a:softEdge rad="63500"/>
          </a:effectLst>
        </p:spPr>
        <p:txBody>
          <a:bodyPr wrap="square">
            <a:spAutoFit/>
          </a:bodyPr>
          <a:lstStyle/>
          <a:p>
            <a:r>
              <a:rPr lang="ru-RU" sz="2000" dirty="0" smtClean="0"/>
              <a:t>Группа туристов преодолела горный перевал. Первый километр подъёма они преодолели за 50 минут, а каждый следующий километр проходили на 15 минут дольше предыдущего. Последний километр перед вершиной был пройден за 95 минут. После десятиминутного отдыха на вершине туристы начали спуск, который был более пологим. Первый километр после вершины был пройден за час, а каждый следующий на 10 минут быстрее предыдущего. Сколько часов группа затратила на весь маршрут, если последний километр спуска был пройден за 10 минут.</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6012160" y="6351711"/>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8,5</a:t>
            </a:r>
            <a:endParaRPr lang="ru-RU" sz="2400" dirty="0"/>
          </a:p>
        </p:txBody>
      </p:sp>
      <p:sp>
        <p:nvSpPr>
          <p:cNvPr id="27" name="Прямоугольник 26"/>
          <p:cNvSpPr/>
          <p:nvPr/>
        </p:nvSpPr>
        <p:spPr>
          <a:xfrm>
            <a:off x="4355976" y="4581128"/>
            <a:ext cx="3384376" cy="369332"/>
          </a:xfrm>
          <a:prstGeom prst="rect">
            <a:avLst/>
          </a:prstGeom>
        </p:spPr>
        <p:txBody>
          <a:bodyPr wrap="square">
            <a:spAutoFit/>
          </a:bodyPr>
          <a:lstStyle/>
          <a:p>
            <a:r>
              <a:rPr lang="ru-RU" dirty="0" smtClean="0"/>
              <a:t>50 + 65 + 80 + 95 = 290 минут</a:t>
            </a:r>
            <a:endParaRPr lang="ru-RU" dirty="0"/>
          </a:p>
        </p:txBody>
      </p:sp>
      <p:sp>
        <p:nvSpPr>
          <p:cNvPr id="28" name="Прямоугольник 27"/>
          <p:cNvSpPr/>
          <p:nvPr/>
        </p:nvSpPr>
        <p:spPr>
          <a:xfrm>
            <a:off x="4355976" y="4931876"/>
            <a:ext cx="3384376" cy="369332"/>
          </a:xfrm>
          <a:prstGeom prst="rect">
            <a:avLst/>
          </a:prstGeom>
        </p:spPr>
        <p:txBody>
          <a:bodyPr wrap="square">
            <a:spAutoFit/>
          </a:bodyPr>
          <a:lstStyle/>
          <a:p>
            <a:r>
              <a:rPr lang="ru-RU" dirty="0" smtClean="0"/>
              <a:t>10 минут</a:t>
            </a:r>
            <a:endParaRPr lang="ru-RU" dirty="0"/>
          </a:p>
        </p:txBody>
      </p:sp>
      <p:sp>
        <p:nvSpPr>
          <p:cNvPr id="29" name="Прямоугольник 28"/>
          <p:cNvSpPr/>
          <p:nvPr/>
        </p:nvSpPr>
        <p:spPr>
          <a:xfrm>
            <a:off x="4355976" y="5219908"/>
            <a:ext cx="4536504" cy="369332"/>
          </a:xfrm>
          <a:prstGeom prst="rect">
            <a:avLst/>
          </a:prstGeom>
        </p:spPr>
        <p:txBody>
          <a:bodyPr wrap="square">
            <a:spAutoFit/>
          </a:bodyPr>
          <a:lstStyle/>
          <a:p>
            <a:r>
              <a:rPr lang="ru-RU" dirty="0" smtClean="0"/>
              <a:t>60 + 50 + 40 + 30 + 20 + 10 = 210 минут</a:t>
            </a:r>
            <a:endParaRPr lang="ru-RU" dirty="0"/>
          </a:p>
        </p:txBody>
      </p:sp>
      <p:sp>
        <p:nvSpPr>
          <p:cNvPr id="30" name="Прямоугольник 29"/>
          <p:cNvSpPr/>
          <p:nvPr/>
        </p:nvSpPr>
        <p:spPr>
          <a:xfrm>
            <a:off x="4355976" y="5579948"/>
            <a:ext cx="4536504" cy="369332"/>
          </a:xfrm>
          <a:prstGeom prst="rect">
            <a:avLst/>
          </a:prstGeom>
        </p:spPr>
        <p:txBody>
          <a:bodyPr wrap="square">
            <a:spAutoFit/>
          </a:bodyPr>
          <a:lstStyle/>
          <a:p>
            <a:r>
              <a:rPr lang="ru-RU" dirty="0" smtClean="0"/>
              <a:t>290 + 10 + 210 = 510 минут</a:t>
            </a:r>
            <a:endParaRPr lang="ru-RU" dirty="0"/>
          </a:p>
        </p:txBody>
      </p:sp>
      <p:sp>
        <p:nvSpPr>
          <p:cNvPr id="31" name="Прямоугольник 30"/>
          <p:cNvSpPr/>
          <p:nvPr/>
        </p:nvSpPr>
        <p:spPr>
          <a:xfrm>
            <a:off x="4355976" y="5949280"/>
            <a:ext cx="4536504" cy="369332"/>
          </a:xfrm>
          <a:prstGeom prst="rect">
            <a:avLst/>
          </a:prstGeom>
        </p:spPr>
        <p:txBody>
          <a:bodyPr wrap="square">
            <a:spAutoFit/>
          </a:bodyPr>
          <a:lstStyle/>
          <a:p>
            <a:r>
              <a:rPr lang="ru-RU" dirty="0" smtClean="0"/>
              <a:t>510 : 60 = 8,5 часов</a:t>
            </a:r>
            <a:endParaRPr lang="ru-RU" dirty="0"/>
          </a:p>
        </p:txBody>
      </p:sp>
      <p:pic>
        <p:nvPicPr>
          <p:cNvPr id="78850" name="Picture 2" descr="https://encrypted-tbn1.gstatic.com/images?q=tbn:ANd9GcR1qyZG0gTZHhrwCNaXZxr3lu90MIIyzVQ_vP5r53kjC4pmsdsylg"/>
          <p:cNvPicPr>
            <a:picLocks noChangeAspect="1" noChangeArrowheads="1"/>
          </p:cNvPicPr>
          <p:nvPr/>
        </p:nvPicPr>
        <p:blipFill>
          <a:blip r:embed="rId2" cstate="print"/>
          <a:srcRect/>
          <a:stretch>
            <a:fillRect/>
          </a:stretch>
        </p:blipFill>
        <p:spPr bwMode="auto">
          <a:xfrm flipH="1">
            <a:off x="755576" y="4509120"/>
            <a:ext cx="3024336" cy="1895441"/>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2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1">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7" grpId="0"/>
      <p:bldP spid="28" grpId="0"/>
      <p:bldP spid="29" grpId="0"/>
      <p:bldP spid="3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№506343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2862322"/>
          </a:xfrm>
          <a:prstGeom prst="rect">
            <a:avLst/>
          </a:prstGeom>
          <a:solidFill>
            <a:srgbClr val="FFFFFF">
              <a:alpha val="61961"/>
            </a:srgbClr>
          </a:solidFill>
          <a:effectLst>
            <a:softEdge rad="63500"/>
          </a:effectLst>
        </p:spPr>
        <p:txBody>
          <a:bodyPr wrap="square">
            <a:spAutoFit/>
          </a:bodyPr>
          <a:lstStyle/>
          <a:p>
            <a:r>
              <a:rPr lang="ru-RU" sz="2000" dirty="0" smtClean="0"/>
              <a:t>В магазине бытовой техники объём продаж холодильников носит сезонный характер. В январе было продано 10 холодильников, и в три последующих месяца продавали по 10 холодильников. С мая продажи увеличивались на 15 единиц по сравнению с предыдущим месяцем. С сентября объём продаж начал уменьшаться на 15 холодильников каждый месяц относительно предыдущего месяца. Сколько холодильников продал магазин за год?</a:t>
            </a:r>
          </a:p>
          <a:p>
            <a:r>
              <a:rPr lang="ru-RU" sz="2000" dirty="0" smtClean="0"/>
              <a:t/>
            </a:r>
            <a:br>
              <a:rPr lang="ru-RU" sz="2000" dirty="0" smtClean="0"/>
            </a:b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5724128" y="5733256"/>
            <a:ext cx="1872208"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360</a:t>
            </a:r>
            <a:endParaRPr lang="ru-RU" sz="2400" dirty="0"/>
          </a:p>
        </p:txBody>
      </p:sp>
      <p:sp>
        <p:nvSpPr>
          <p:cNvPr id="30" name="Прямоугольник 29"/>
          <p:cNvSpPr/>
          <p:nvPr/>
        </p:nvSpPr>
        <p:spPr>
          <a:xfrm>
            <a:off x="3923928" y="5147900"/>
            <a:ext cx="4503855" cy="369332"/>
          </a:xfrm>
          <a:prstGeom prst="rect">
            <a:avLst/>
          </a:prstGeom>
        </p:spPr>
        <p:txBody>
          <a:bodyPr wrap="square">
            <a:spAutoFit/>
          </a:bodyPr>
          <a:lstStyle/>
          <a:p>
            <a:r>
              <a:rPr lang="ru-RU" dirty="0" smtClean="0"/>
              <a:t>10 ∙ 5 + 25 ∙ 2 + 40 ∙ 2 + 55 ∙ 2 +70 = 360  </a:t>
            </a:r>
            <a:endParaRPr lang="ru-RU" dirty="0"/>
          </a:p>
        </p:txBody>
      </p:sp>
      <p:graphicFrame>
        <p:nvGraphicFramePr>
          <p:cNvPr id="43" name="Таблица 42"/>
          <p:cNvGraphicFramePr>
            <a:graphicFrameLocks noGrp="1"/>
          </p:cNvGraphicFramePr>
          <p:nvPr/>
        </p:nvGraphicFramePr>
        <p:xfrm>
          <a:off x="467544" y="3861048"/>
          <a:ext cx="8136900" cy="741680"/>
        </p:xfrm>
        <a:graphic>
          <a:graphicData uri="http://schemas.openxmlformats.org/drawingml/2006/table">
            <a:tbl>
              <a:tblPr firstRow="1" bandRow="1">
                <a:tableStyleId>{5940675A-B579-460E-94D1-54222C63F5DA}</a:tableStyleId>
              </a:tblPr>
              <a:tblGrid>
                <a:gridCol w="678075"/>
                <a:gridCol w="678075"/>
                <a:gridCol w="678075"/>
                <a:gridCol w="678075"/>
                <a:gridCol w="678075"/>
                <a:gridCol w="678075"/>
                <a:gridCol w="678075"/>
                <a:gridCol w="678075"/>
                <a:gridCol w="678075"/>
                <a:gridCol w="678075"/>
                <a:gridCol w="678075"/>
                <a:gridCol w="678075"/>
              </a:tblGrid>
              <a:tr h="370840">
                <a:tc>
                  <a:txBody>
                    <a:bodyPr/>
                    <a:lstStyle/>
                    <a:p>
                      <a:r>
                        <a:rPr lang="ru-RU" dirty="0" err="1" smtClean="0"/>
                        <a:t>Янв</a:t>
                      </a:r>
                      <a:endParaRPr lang="ru-RU" dirty="0"/>
                    </a:p>
                  </a:txBody>
                  <a:tcPr/>
                </a:tc>
                <a:tc>
                  <a:txBody>
                    <a:bodyPr/>
                    <a:lstStyle/>
                    <a:p>
                      <a:r>
                        <a:rPr lang="ru-RU" dirty="0" err="1" smtClean="0"/>
                        <a:t>Фев</a:t>
                      </a:r>
                      <a:endParaRPr lang="ru-RU" dirty="0"/>
                    </a:p>
                  </a:txBody>
                  <a:tcPr/>
                </a:tc>
                <a:tc>
                  <a:txBody>
                    <a:bodyPr/>
                    <a:lstStyle/>
                    <a:p>
                      <a:r>
                        <a:rPr lang="ru-RU" dirty="0" err="1" smtClean="0"/>
                        <a:t>Мар</a:t>
                      </a:r>
                      <a:endParaRPr lang="ru-RU" dirty="0"/>
                    </a:p>
                  </a:txBody>
                  <a:tcPr/>
                </a:tc>
                <a:tc>
                  <a:txBody>
                    <a:bodyPr/>
                    <a:lstStyle/>
                    <a:p>
                      <a:r>
                        <a:rPr lang="ru-RU" dirty="0" err="1" smtClean="0"/>
                        <a:t>Апр</a:t>
                      </a:r>
                      <a:endParaRPr lang="ru-RU" dirty="0"/>
                    </a:p>
                  </a:txBody>
                  <a:tcPr/>
                </a:tc>
                <a:tc>
                  <a:txBody>
                    <a:bodyPr/>
                    <a:lstStyle/>
                    <a:p>
                      <a:r>
                        <a:rPr lang="ru-RU" dirty="0" smtClean="0"/>
                        <a:t>Май</a:t>
                      </a:r>
                      <a:endParaRPr lang="ru-RU" dirty="0"/>
                    </a:p>
                  </a:txBody>
                  <a:tcPr/>
                </a:tc>
                <a:tc>
                  <a:txBody>
                    <a:bodyPr/>
                    <a:lstStyle/>
                    <a:p>
                      <a:r>
                        <a:rPr lang="ru-RU" dirty="0" err="1" smtClean="0"/>
                        <a:t>Июн</a:t>
                      </a:r>
                      <a:endParaRPr lang="ru-RU" dirty="0"/>
                    </a:p>
                  </a:txBody>
                  <a:tcPr/>
                </a:tc>
                <a:tc>
                  <a:txBody>
                    <a:bodyPr/>
                    <a:lstStyle/>
                    <a:p>
                      <a:r>
                        <a:rPr lang="ru-RU" dirty="0" err="1" smtClean="0"/>
                        <a:t>Июл</a:t>
                      </a:r>
                      <a:endParaRPr lang="ru-RU" dirty="0"/>
                    </a:p>
                  </a:txBody>
                  <a:tcPr/>
                </a:tc>
                <a:tc>
                  <a:txBody>
                    <a:bodyPr/>
                    <a:lstStyle/>
                    <a:p>
                      <a:r>
                        <a:rPr lang="ru-RU" dirty="0" err="1" smtClean="0"/>
                        <a:t>Авг</a:t>
                      </a:r>
                      <a:endParaRPr lang="ru-RU" dirty="0"/>
                    </a:p>
                  </a:txBody>
                  <a:tcPr/>
                </a:tc>
                <a:tc>
                  <a:txBody>
                    <a:bodyPr/>
                    <a:lstStyle/>
                    <a:p>
                      <a:r>
                        <a:rPr lang="ru-RU" dirty="0" smtClean="0"/>
                        <a:t>Сен</a:t>
                      </a:r>
                      <a:endParaRPr lang="ru-RU" dirty="0"/>
                    </a:p>
                  </a:txBody>
                  <a:tcPr/>
                </a:tc>
                <a:tc>
                  <a:txBody>
                    <a:bodyPr/>
                    <a:lstStyle/>
                    <a:p>
                      <a:r>
                        <a:rPr lang="ru-RU" dirty="0" err="1" smtClean="0"/>
                        <a:t>Окт</a:t>
                      </a:r>
                      <a:endParaRPr lang="ru-RU" dirty="0"/>
                    </a:p>
                  </a:txBody>
                  <a:tcPr/>
                </a:tc>
                <a:tc>
                  <a:txBody>
                    <a:bodyPr/>
                    <a:lstStyle/>
                    <a:p>
                      <a:r>
                        <a:rPr lang="ru-RU" dirty="0" smtClean="0"/>
                        <a:t>Ноя</a:t>
                      </a:r>
                      <a:endParaRPr lang="ru-RU" dirty="0"/>
                    </a:p>
                  </a:txBody>
                  <a:tcPr/>
                </a:tc>
                <a:tc>
                  <a:txBody>
                    <a:bodyPr/>
                    <a:lstStyle/>
                    <a:p>
                      <a:r>
                        <a:rPr lang="ru-RU" dirty="0" smtClean="0"/>
                        <a:t>Дек</a:t>
                      </a:r>
                      <a:endParaRPr lang="ru-RU" dirty="0"/>
                    </a:p>
                  </a:txBody>
                  <a:tcPr/>
                </a:tc>
              </a:tr>
              <a:tr h="370840">
                <a:tc>
                  <a:txBody>
                    <a:bodyPr/>
                    <a:lstStyle/>
                    <a:p>
                      <a:endParaRPr lang="ru-RU" dirty="0"/>
                    </a:p>
                  </a:txBody>
                  <a:tcPr/>
                </a:tc>
                <a:tc>
                  <a:txBody>
                    <a:bodyPr/>
                    <a:lstStyle/>
                    <a:p>
                      <a:endParaRPr lang="ru-RU"/>
                    </a:p>
                  </a:txBody>
                  <a:tcPr/>
                </a:tc>
                <a:tc>
                  <a:txBody>
                    <a:bodyPr/>
                    <a:lstStyle/>
                    <a:p>
                      <a:endParaRPr lang="ru-RU"/>
                    </a:p>
                  </a:txBody>
                  <a:tcPr/>
                </a:tc>
                <a:tc>
                  <a:txBody>
                    <a:bodyPr/>
                    <a:lstStyle/>
                    <a:p>
                      <a:endParaRPr lang="ru-RU"/>
                    </a:p>
                  </a:txBody>
                  <a:tcPr/>
                </a:tc>
                <a:tc>
                  <a:txBody>
                    <a:bodyPr/>
                    <a:lstStyle/>
                    <a:p>
                      <a:endParaRPr lang="ru-RU" dirty="0"/>
                    </a:p>
                  </a:txBody>
                  <a:tcPr/>
                </a:tc>
                <a:tc>
                  <a:txBody>
                    <a:bodyPr/>
                    <a:lstStyle/>
                    <a:p>
                      <a:endParaRPr lang="ru-RU"/>
                    </a:p>
                  </a:txBody>
                  <a:tcPr/>
                </a:tc>
                <a:tc>
                  <a:txBody>
                    <a:bodyPr/>
                    <a:lstStyle/>
                    <a:p>
                      <a:endParaRPr lang="ru-RU"/>
                    </a:p>
                  </a:txBody>
                  <a:tcPr/>
                </a:tc>
                <a:tc>
                  <a:txBody>
                    <a:bodyPr/>
                    <a:lstStyle/>
                    <a:p>
                      <a:endParaRPr lang="ru-RU"/>
                    </a:p>
                  </a:txBody>
                  <a:tcPr/>
                </a:tc>
                <a:tc>
                  <a:txBody>
                    <a:bodyPr/>
                    <a:lstStyle/>
                    <a:p>
                      <a:endParaRPr lang="ru-RU"/>
                    </a:p>
                  </a:txBody>
                  <a:tcPr/>
                </a:tc>
                <a:tc>
                  <a:txBody>
                    <a:bodyPr/>
                    <a:lstStyle/>
                    <a:p>
                      <a:endParaRPr lang="ru-RU"/>
                    </a:p>
                  </a:txBody>
                  <a:tcPr/>
                </a:tc>
                <a:tc>
                  <a:txBody>
                    <a:bodyPr/>
                    <a:lstStyle/>
                    <a:p>
                      <a:endParaRPr lang="ru-RU" dirty="0"/>
                    </a:p>
                  </a:txBody>
                  <a:tcPr/>
                </a:tc>
                <a:tc>
                  <a:txBody>
                    <a:bodyPr/>
                    <a:lstStyle/>
                    <a:p>
                      <a:endParaRPr lang="ru-RU" dirty="0"/>
                    </a:p>
                  </a:txBody>
                  <a:tcPr/>
                </a:tc>
              </a:tr>
            </a:tbl>
          </a:graphicData>
        </a:graphic>
      </p:graphicFrame>
      <p:sp>
        <p:nvSpPr>
          <p:cNvPr id="44" name="TextBox 43"/>
          <p:cNvSpPr txBox="1"/>
          <p:nvPr/>
        </p:nvSpPr>
        <p:spPr>
          <a:xfrm>
            <a:off x="539552" y="4221088"/>
            <a:ext cx="576064" cy="369332"/>
          </a:xfrm>
          <a:prstGeom prst="rect">
            <a:avLst/>
          </a:prstGeom>
          <a:noFill/>
        </p:spPr>
        <p:txBody>
          <a:bodyPr wrap="square" rtlCol="0">
            <a:spAutoFit/>
          </a:bodyPr>
          <a:lstStyle/>
          <a:p>
            <a:r>
              <a:rPr lang="ru-RU" dirty="0" smtClean="0"/>
              <a:t>10</a:t>
            </a:r>
            <a:endParaRPr lang="ru-RU" dirty="0"/>
          </a:p>
        </p:txBody>
      </p:sp>
      <p:sp>
        <p:nvSpPr>
          <p:cNvPr id="45" name="TextBox 44"/>
          <p:cNvSpPr txBox="1"/>
          <p:nvPr/>
        </p:nvSpPr>
        <p:spPr>
          <a:xfrm>
            <a:off x="1907704" y="4221088"/>
            <a:ext cx="576064" cy="369332"/>
          </a:xfrm>
          <a:prstGeom prst="rect">
            <a:avLst/>
          </a:prstGeom>
          <a:noFill/>
        </p:spPr>
        <p:txBody>
          <a:bodyPr wrap="square" rtlCol="0">
            <a:spAutoFit/>
          </a:bodyPr>
          <a:lstStyle/>
          <a:p>
            <a:r>
              <a:rPr lang="ru-RU" dirty="0" smtClean="0"/>
              <a:t>10</a:t>
            </a:r>
            <a:endParaRPr lang="ru-RU" dirty="0"/>
          </a:p>
        </p:txBody>
      </p:sp>
      <p:sp>
        <p:nvSpPr>
          <p:cNvPr id="46" name="TextBox 45"/>
          <p:cNvSpPr txBox="1"/>
          <p:nvPr/>
        </p:nvSpPr>
        <p:spPr>
          <a:xfrm>
            <a:off x="1187624" y="4221088"/>
            <a:ext cx="576064" cy="369332"/>
          </a:xfrm>
          <a:prstGeom prst="rect">
            <a:avLst/>
          </a:prstGeom>
          <a:noFill/>
        </p:spPr>
        <p:txBody>
          <a:bodyPr wrap="square" rtlCol="0">
            <a:spAutoFit/>
          </a:bodyPr>
          <a:lstStyle/>
          <a:p>
            <a:r>
              <a:rPr lang="ru-RU" dirty="0" smtClean="0"/>
              <a:t>10</a:t>
            </a:r>
            <a:endParaRPr lang="ru-RU" dirty="0"/>
          </a:p>
        </p:txBody>
      </p:sp>
      <p:sp>
        <p:nvSpPr>
          <p:cNvPr id="47" name="TextBox 46"/>
          <p:cNvSpPr txBox="1"/>
          <p:nvPr/>
        </p:nvSpPr>
        <p:spPr>
          <a:xfrm>
            <a:off x="2627784" y="4221088"/>
            <a:ext cx="576064" cy="369332"/>
          </a:xfrm>
          <a:prstGeom prst="rect">
            <a:avLst/>
          </a:prstGeom>
          <a:noFill/>
        </p:spPr>
        <p:txBody>
          <a:bodyPr wrap="square" rtlCol="0">
            <a:spAutoFit/>
          </a:bodyPr>
          <a:lstStyle/>
          <a:p>
            <a:r>
              <a:rPr lang="ru-RU" dirty="0" smtClean="0"/>
              <a:t>10</a:t>
            </a:r>
            <a:endParaRPr lang="ru-RU" dirty="0"/>
          </a:p>
        </p:txBody>
      </p:sp>
      <p:sp>
        <p:nvSpPr>
          <p:cNvPr id="48" name="TextBox 47"/>
          <p:cNvSpPr txBox="1"/>
          <p:nvPr/>
        </p:nvSpPr>
        <p:spPr>
          <a:xfrm>
            <a:off x="3275856" y="4221088"/>
            <a:ext cx="576064" cy="369332"/>
          </a:xfrm>
          <a:prstGeom prst="rect">
            <a:avLst/>
          </a:prstGeom>
          <a:noFill/>
        </p:spPr>
        <p:txBody>
          <a:bodyPr wrap="square" rtlCol="0">
            <a:spAutoFit/>
          </a:bodyPr>
          <a:lstStyle/>
          <a:p>
            <a:r>
              <a:rPr lang="ru-RU" dirty="0" smtClean="0"/>
              <a:t>25</a:t>
            </a:r>
            <a:endParaRPr lang="ru-RU" dirty="0"/>
          </a:p>
        </p:txBody>
      </p:sp>
      <p:sp>
        <p:nvSpPr>
          <p:cNvPr id="49" name="TextBox 48"/>
          <p:cNvSpPr txBox="1"/>
          <p:nvPr/>
        </p:nvSpPr>
        <p:spPr>
          <a:xfrm>
            <a:off x="3923928" y="4221088"/>
            <a:ext cx="576064" cy="369332"/>
          </a:xfrm>
          <a:prstGeom prst="rect">
            <a:avLst/>
          </a:prstGeom>
          <a:noFill/>
        </p:spPr>
        <p:txBody>
          <a:bodyPr wrap="square" rtlCol="0">
            <a:spAutoFit/>
          </a:bodyPr>
          <a:lstStyle/>
          <a:p>
            <a:r>
              <a:rPr lang="ru-RU" dirty="0" smtClean="0"/>
              <a:t>40</a:t>
            </a:r>
            <a:endParaRPr lang="ru-RU" dirty="0"/>
          </a:p>
        </p:txBody>
      </p:sp>
      <p:sp>
        <p:nvSpPr>
          <p:cNvPr id="50" name="TextBox 49"/>
          <p:cNvSpPr txBox="1"/>
          <p:nvPr/>
        </p:nvSpPr>
        <p:spPr>
          <a:xfrm>
            <a:off x="4644008" y="4221088"/>
            <a:ext cx="576064" cy="369332"/>
          </a:xfrm>
          <a:prstGeom prst="rect">
            <a:avLst/>
          </a:prstGeom>
          <a:noFill/>
        </p:spPr>
        <p:txBody>
          <a:bodyPr wrap="square" rtlCol="0">
            <a:spAutoFit/>
          </a:bodyPr>
          <a:lstStyle/>
          <a:p>
            <a:r>
              <a:rPr lang="ru-RU" dirty="0" smtClean="0"/>
              <a:t>55</a:t>
            </a:r>
            <a:endParaRPr lang="ru-RU" dirty="0"/>
          </a:p>
        </p:txBody>
      </p:sp>
      <p:sp>
        <p:nvSpPr>
          <p:cNvPr id="51" name="TextBox 50"/>
          <p:cNvSpPr txBox="1"/>
          <p:nvPr/>
        </p:nvSpPr>
        <p:spPr>
          <a:xfrm>
            <a:off x="5292080" y="4221088"/>
            <a:ext cx="576064" cy="369332"/>
          </a:xfrm>
          <a:prstGeom prst="rect">
            <a:avLst/>
          </a:prstGeom>
          <a:noFill/>
        </p:spPr>
        <p:txBody>
          <a:bodyPr wrap="square" rtlCol="0">
            <a:spAutoFit/>
          </a:bodyPr>
          <a:lstStyle/>
          <a:p>
            <a:r>
              <a:rPr lang="ru-RU" dirty="0" smtClean="0"/>
              <a:t>70</a:t>
            </a:r>
            <a:endParaRPr lang="ru-RU" dirty="0"/>
          </a:p>
        </p:txBody>
      </p:sp>
      <p:sp>
        <p:nvSpPr>
          <p:cNvPr id="52" name="TextBox 51"/>
          <p:cNvSpPr txBox="1"/>
          <p:nvPr/>
        </p:nvSpPr>
        <p:spPr>
          <a:xfrm>
            <a:off x="6012160" y="4221088"/>
            <a:ext cx="576064" cy="369332"/>
          </a:xfrm>
          <a:prstGeom prst="rect">
            <a:avLst/>
          </a:prstGeom>
          <a:noFill/>
        </p:spPr>
        <p:txBody>
          <a:bodyPr wrap="square" rtlCol="0">
            <a:spAutoFit/>
          </a:bodyPr>
          <a:lstStyle/>
          <a:p>
            <a:r>
              <a:rPr lang="ru-RU" dirty="0" smtClean="0"/>
              <a:t>55</a:t>
            </a:r>
            <a:endParaRPr lang="ru-RU" dirty="0"/>
          </a:p>
        </p:txBody>
      </p:sp>
      <p:sp>
        <p:nvSpPr>
          <p:cNvPr id="53" name="TextBox 52"/>
          <p:cNvSpPr txBox="1"/>
          <p:nvPr/>
        </p:nvSpPr>
        <p:spPr>
          <a:xfrm>
            <a:off x="6660232" y="4221088"/>
            <a:ext cx="576064" cy="369332"/>
          </a:xfrm>
          <a:prstGeom prst="rect">
            <a:avLst/>
          </a:prstGeom>
          <a:noFill/>
        </p:spPr>
        <p:txBody>
          <a:bodyPr wrap="square" rtlCol="0">
            <a:spAutoFit/>
          </a:bodyPr>
          <a:lstStyle/>
          <a:p>
            <a:r>
              <a:rPr lang="ru-RU" dirty="0" smtClean="0"/>
              <a:t>40</a:t>
            </a:r>
            <a:endParaRPr lang="ru-RU" dirty="0"/>
          </a:p>
        </p:txBody>
      </p:sp>
      <p:sp>
        <p:nvSpPr>
          <p:cNvPr id="54" name="TextBox 53"/>
          <p:cNvSpPr txBox="1"/>
          <p:nvPr/>
        </p:nvSpPr>
        <p:spPr>
          <a:xfrm>
            <a:off x="7380312" y="4221088"/>
            <a:ext cx="576064" cy="369332"/>
          </a:xfrm>
          <a:prstGeom prst="rect">
            <a:avLst/>
          </a:prstGeom>
          <a:noFill/>
        </p:spPr>
        <p:txBody>
          <a:bodyPr wrap="square" rtlCol="0">
            <a:spAutoFit/>
          </a:bodyPr>
          <a:lstStyle/>
          <a:p>
            <a:r>
              <a:rPr lang="ru-RU" dirty="0" smtClean="0"/>
              <a:t>25</a:t>
            </a:r>
            <a:endParaRPr lang="ru-RU" dirty="0"/>
          </a:p>
        </p:txBody>
      </p:sp>
      <p:sp>
        <p:nvSpPr>
          <p:cNvPr id="55" name="TextBox 54"/>
          <p:cNvSpPr txBox="1"/>
          <p:nvPr/>
        </p:nvSpPr>
        <p:spPr>
          <a:xfrm>
            <a:off x="8028384" y="4221088"/>
            <a:ext cx="576064" cy="369332"/>
          </a:xfrm>
          <a:prstGeom prst="rect">
            <a:avLst/>
          </a:prstGeom>
          <a:noFill/>
        </p:spPr>
        <p:txBody>
          <a:bodyPr wrap="square" rtlCol="0">
            <a:spAutoFit/>
          </a:bodyPr>
          <a:lstStyle/>
          <a:p>
            <a:r>
              <a:rPr lang="ru-RU" dirty="0" smtClean="0"/>
              <a:t>10</a:t>
            </a:r>
            <a:endParaRPr lang="ru-RU" dirty="0"/>
          </a:p>
        </p:txBody>
      </p:sp>
      <p:pic>
        <p:nvPicPr>
          <p:cNvPr id="79874" name="Picture 2" descr="http://www.ua.all.biz/img/ua/catalog/1436218.jpeg"/>
          <p:cNvPicPr>
            <a:picLocks noChangeAspect="1" noChangeArrowheads="1"/>
          </p:cNvPicPr>
          <p:nvPr/>
        </p:nvPicPr>
        <p:blipFill>
          <a:blip r:embed="rId2" cstate="print"/>
          <a:srcRect/>
          <a:stretch>
            <a:fillRect/>
          </a:stretch>
        </p:blipFill>
        <p:spPr bwMode="auto">
          <a:xfrm>
            <a:off x="827584" y="4797152"/>
            <a:ext cx="2520281" cy="1891219"/>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5">
                                            <p:txEl>
                                              <p:pRg st="0" end="0"/>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1"/>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5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5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54"/>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55"/>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30"/>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30" grpId="0"/>
      <p:bldP spid="44" grpId="0"/>
      <p:bldP spid="46" grpId="0"/>
      <p:bldP spid="47" grpId="0"/>
      <p:bldP spid="48" grpId="0"/>
      <p:bldP spid="49" grpId="0"/>
      <p:bldP spid="50" grpId="0"/>
      <p:bldP spid="51" grpId="0"/>
      <p:bldP spid="52" grpId="0"/>
      <p:bldP spid="53" grpId="0"/>
      <p:bldP spid="54" grpId="0"/>
      <p:bldP spid="55"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№509725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1323439"/>
          </a:xfrm>
          <a:prstGeom prst="rect">
            <a:avLst/>
          </a:prstGeom>
          <a:solidFill>
            <a:srgbClr val="FFFFFF">
              <a:alpha val="61961"/>
            </a:srgbClr>
          </a:solidFill>
          <a:effectLst>
            <a:softEdge rad="63500"/>
          </a:effectLst>
        </p:spPr>
        <p:txBody>
          <a:bodyPr wrap="square">
            <a:spAutoFit/>
          </a:bodyPr>
          <a:lstStyle/>
          <a:p>
            <a:r>
              <a:rPr lang="ru-RU" sz="2000" dirty="0" smtClean="0"/>
              <a:t>В классе учится 25 учащихся. Несколько из них ходили в кино, 18 человек ходили в театр, причём и в кино, и в театр ходили 12 человек. Известно, что трое не ходили ни в кино, ни в театр. Сколько человек из класса ходили в кино?</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5796136" y="6237312"/>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16</a:t>
            </a:r>
            <a:endParaRPr lang="ru-RU" sz="2400" dirty="0"/>
          </a:p>
        </p:txBody>
      </p:sp>
      <p:sp>
        <p:nvSpPr>
          <p:cNvPr id="29" name="Прямоугольник 28"/>
          <p:cNvSpPr/>
          <p:nvPr/>
        </p:nvSpPr>
        <p:spPr>
          <a:xfrm>
            <a:off x="3923928" y="3779748"/>
            <a:ext cx="4896544" cy="646331"/>
          </a:xfrm>
          <a:prstGeom prst="rect">
            <a:avLst/>
          </a:prstGeom>
        </p:spPr>
        <p:txBody>
          <a:bodyPr wrap="square">
            <a:spAutoFit/>
          </a:bodyPr>
          <a:lstStyle/>
          <a:p>
            <a:r>
              <a:rPr lang="ru-RU" dirty="0" smtClean="0"/>
              <a:t>25 – (18 + 3) = 4 учащихся сходили только в кино</a:t>
            </a:r>
            <a:endParaRPr lang="ru-RU" dirty="0"/>
          </a:p>
        </p:txBody>
      </p:sp>
      <p:sp>
        <p:nvSpPr>
          <p:cNvPr id="30" name="Прямоугольник 29"/>
          <p:cNvSpPr/>
          <p:nvPr/>
        </p:nvSpPr>
        <p:spPr>
          <a:xfrm>
            <a:off x="3923928" y="4941168"/>
            <a:ext cx="4503855" cy="369332"/>
          </a:xfrm>
          <a:prstGeom prst="rect">
            <a:avLst/>
          </a:prstGeom>
        </p:spPr>
        <p:txBody>
          <a:bodyPr wrap="square">
            <a:spAutoFit/>
          </a:bodyPr>
          <a:lstStyle/>
          <a:p>
            <a:r>
              <a:rPr lang="ru-RU" dirty="0" smtClean="0"/>
              <a:t>12 + 4 = 16 учащихся сходили в кино</a:t>
            </a:r>
            <a:endParaRPr lang="ru-RU" dirty="0"/>
          </a:p>
        </p:txBody>
      </p:sp>
      <p:sp>
        <p:nvSpPr>
          <p:cNvPr id="32" name="Овал 31"/>
          <p:cNvSpPr/>
          <p:nvPr/>
        </p:nvSpPr>
        <p:spPr>
          <a:xfrm>
            <a:off x="539552" y="3140968"/>
            <a:ext cx="3168352" cy="3168352"/>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3" name="Овал 32"/>
          <p:cNvSpPr/>
          <p:nvPr/>
        </p:nvSpPr>
        <p:spPr>
          <a:xfrm>
            <a:off x="907976" y="4005064"/>
            <a:ext cx="1503784" cy="144854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4" name="Овал 33"/>
          <p:cNvSpPr/>
          <p:nvPr/>
        </p:nvSpPr>
        <p:spPr>
          <a:xfrm>
            <a:off x="1772072" y="4005064"/>
            <a:ext cx="1503784" cy="1448544"/>
          </a:xfrm>
          <a:prstGeom prst="ellipse">
            <a:avLst/>
          </a:pr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35" name="TextBox 34"/>
          <p:cNvSpPr txBox="1"/>
          <p:nvPr/>
        </p:nvSpPr>
        <p:spPr>
          <a:xfrm>
            <a:off x="1187624" y="3356992"/>
            <a:ext cx="1944216" cy="369332"/>
          </a:xfrm>
          <a:prstGeom prst="rect">
            <a:avLst/>
          </a:prstGeom>
          <a:noFill/>
        </p:spPr>
        <p:txBody>
          <a:bodyPr wrap="square" rtlCol="0">
            <a:spAutoFit/>
          </a:bodyPr>
          <a:lstStyle/>
          <a:p>
            <a:r>
              <a:rPr lang="ru-RU" dirty="0" smtClean="0"/>
              <a:t>Весь класс - 25</a:t>
            </a:r>
            <a:endParaRPr lang="ru-RU" dirty="0"/>
          </a:p>
        </p:txBody>
      </p:sp>
      <p:sp>
        <p:nvSpPr>
          <p:cNvPr id="36" name="TextBox 35"/>
          <p:cNvSpPr txBox="1"/>
          <p:nvPr/>
        </p:nvSpPr>
        <p:spPr>
          <a:xfrm>
            <a:off x="1196008" y="4077072"/>
            <a:ext cx="783704" cy="369332"/>
          </a:xfrm>
          <a:prstGeom prst="rect">
            <a:avLst/>
          </a:prstGeom>
          <a:noFill/>
        </p:spPr>
        <p:txBody>
          <a:bodyPr wrap="square" rtlCol="0">
            <a:spAutoFit/>
          </a:bodyPr>
          <a:lstStyle/>
          <a:p>
            <a:r>
              <a:rPr lang="ru-RU" dirty="0" smtClean="0"/>
              <a:t>Кино</a:t>
            </a:r>
            <a:endParaRPr lang="ru-RU" dirty="0"/>
          </a:p>
        </p:txBody>
      </p:sp>
      <p:sp>
        <p:nvSpPr>
          <p:cNvPr id="37" name="TextBox 36"/>
          <p:cNvSpPr txBox="1"/>
          <p:nvPr/>
        </p:nvSpPr>
        <p:spPr>
          <a:xfrm>
            <a:off x="2276128" y="4077072"/>
            <a:ext cx="999728" cy="369332"/>
          </a:xfrm>
          <a:prstGeom prst="rect">
            <a:avLst/>
          </a:prstGeom>
          <a:noFill/>
        </p:spPr>
        <p:txBody>
          <a:bodyPr wrap="square" rtlCol="0">
            <a:spAutoFit/>
          </a:bodyPr>
          <a:lstStyle/>
          <a:p>
            <a:r>
              <a:rPr lang="ru-RU" dirty="0" smtClean="0"/>
              <a:t>Театр</a:t>
            </a:r>
            <a:endParaRPr lang="ru-RU" dirty="0"/>
          </a:p>
        </p:txBody>
      </p:sp>
      <p:sp>
        <p:nvSpPr>
          <p:cNvPr id="38" name="TextBox 37"/>
          <p:cNvSpPr txBox="1"/>
          <p:nvPr/>
        </p:nvSpPr>
        <p:spPr>
          <a:xfrm>
            <a:off x="1835696" y="4509120"/>
            <a:ext cx="504056" cy="369332"/>
          </a:xfrm>
          <a:prstGeom prst="rect">
            <a:avLst/>
          </a:prstGeom>
          <a:noFill/>
        </p:spPr>
        <p:txBody>
          <a:bodyPr wrap="square" rtlCol="0">
            <a:spAutoFit/>
          </a:bodyPr>
          <a:lstStyle/>
          <a:p>
            <a:r>
              <a:rPr lang="ru-RU" dirty="0" smtClean="0"/>
              <a:t>12</a:t>
            </a:r>
            <a:endParaRPr lang="ru-RU" dirty="0"/>
          </a:p>
        </p:txBody>
      </p:sp>
      <p:sp>
        <p:nvSpPr>
          <p:cNvPr id="39" name="TextBox 38"/>
          <p:cNvSpPr txBox="1"/>
          <p:nvPr/>
        </p:nvSpPr>
        <p:spPr>
          <a:xfrm>
            <a:off x="2627784" y="4509120"/>
            <a:ext cx="360040" cy="369332"/>
          </a:xfrm>
          <a:prstGeom prst="rect">
            <a:avLst/>
          </a:prstGeom>
          <a:noFill/>
        </p:spPr>
        <p:txBody>
          <a:bodyPr wrap="square" rtlCol="0">
            <a:spAutoFit/>
          </a:bodyPr>
          <a:lstStyle/>
          <a:p>
            <a:r>
              <a:rPr lang="ru-RU" dirty="0" smtClean="0"/>
              <a:t>6</a:t>
            </a:r>
            <a:endParaRPr lang="ru-RU" dirty="0"/>
          </a:p>
        </p:txBody>
      </p:sp>
      <p:sp>
        <p:nvSpPr>
          <p:cNvPr id="41" name="TextBox 40"/>
          <p:cNvSpPr txBox="1"/>
          <p:nvPr/>
        </p:nvSpPr>
        <p:spPr>
          <a:xfrm>
            <a:off x="1907704" y="5661248"/>
            <a:ext cx="360040" cy="369332"/>
          </a:xfrm>
          <a:prstGeom prst="rect">
            <a:avLst/>
          </a:prstGeom>
          <a:noFill/>
        </p:spPr>
        <p:txBody>
          <a:bodyPr wrap="square" rtlCol="0">
            <a:spAutoFit/>
          </a:bodyPr>
          <a:lstStyle/>
          <a:p>
            <a:r>
              <a:rPr lang="ru-RU" dirty="0" smtClean="0"/>
              <a:t>3</a:t>
            </a:r>
            <a:endParaRPr lang="ru-RU" dirty="0"/>
          </a:p>
        </p:txBody>
      </p:sp>
      <p:sp>
        <p:nvSpPr>
          <p:cNvPr id="42" name="TextBox 41"/>
          <p:cNvSpPr txBox="1"/>
          <p:nvPr/>
        </p:nvSpPr>
        <p:spPr>
          <a:xfrm>
            <a:off x="1259632" y="4509120"/>
            <a:ext cx="360040" cy="369332"/>
          </a:xfrm>
          <a:prstGeom prst="rect">
            <a:avLst/>
          </a:prstGeom>
          <a:noFill/>
        </p:spPr>
        <p:txBody>
          <a:bodyPr wrap="square" rtlCol="0">
            <a:spAutoFit/>
          </a:bodyPr>
          <a:lstStyle/>
          <a:p>
            <a:r>
              <a:rPr lang="ru-RU" dirty="0" smtClean="0"/>
              <a:t>4</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7"/>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4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29"/>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0"/>
                                        </p:tgtEl>
                                        <p:attrNameLst>
                                          <p:attrName>style.visibility</p:attrName>
                                        </p:attrNameLst>
                                      </p:cBhvr>
                                      <p:to>
                                        <p:strVal val="visible"/>
                                      </p:to>
                                    </p:set>
                                  </p:childTnLst>
                                </p:cTn>
                              </p:par>
                              <p:par>
                                <p:cTn id="39" presetID="27" presetClass="emph" presetSubtype="0" repeatCount="3000" fill="hold" grpId="1" nodeType="withEffect">
                                  <p:stCondLst>
                                    <p:cond delay="0"/>
                                  </p:stCondLst>
                                  <p:childTnLst>
                                    <p:animClr clrSpc="rgb">
                                      <p:cBhvr override="childStyle">
                                        <p:cTn id="40" dur="500" autoRev="1" fill="hold"/>
                                        <p:tgtEl>
                                          <p:spTgt spid="42"/>
                                        </p:tgtEl>
                                        <p:attrNameLst>
                                          <p:attrName>style.color</p:attrName>
                                        </p:attrNameLst>
                                      </p:cBhvr>
                                      <p:to>
                                        <a:schemeClr val="bg1"/>
                                      </p:to>
                                    </p:animClr>
                                    <p:animClr clrSpc="rgb">
                                      <p:cBhvr>
                                        <p:cTn id="41" dur="500" autoRev="1" fill="hold"/>
                                        <p:tgtEl>
                                          <p:spTgt spid="42"/>
                                        </p:tgtEl>
                                        <p:attrNameLst>
                                          <p:attrName>fillcolor</p:attrName>
                                        </p:attrNameLst>
                                      </p:cBhvr>
                                      <p:to>
                                        <a:schemeClr val="bg1"/>
                                      </p:to>
                                    </p:animClr>
                                    <p:set>
                                      <p:cBhvr>
                                        <p:cTn id="42" dur="500" autoRev="1" fill="hold"/>
                                        <p:tgtEl>
                                          <p:spTgt spid="42"/>
                                        </p:tgtEl>
                                        <p:attrNameLst>
                                          <p:attrName>fill.type</p:attrName>
                                        </p:attrNameLst>
                                      </p:cBhvr>
                                      <p:to>
                                        <p:strVal val="solid"/>
                                      </p:to>
                                    </p:set>
                                    <p:set>
                                      <p:cBhvr>
                                        <p:cTn id="43" dur="500" autoRev="1" fill="hold"/>
                                        <p:tgtEl>
                                          <p:spTgt spid="42"/>
                                        </p:tgtEl>
                                        <p:attrNameLst>
                                          <p:attrName>fill.on</p:attrName>
                                        </p:attrNameLst>
                                      </p:cBhvr>
                                      <p:to>
                                        <p:strVal val="true"/>
                                      </p:to>
                                    </p:set>
                                  </p:childTnLst>
                                </p:cTn>
                              </p:par>
                              <p:par>
                                <p:cTn id="44" presetID="27" presetClass="emph" presetSubtype="0" repeatCount="3000" fill="hold" grpId="1" nodeType="withEffect">
                                  <p:stCondLst>
                                    <p:cond delay="0"/>
                                  </p:stCondLst>
                                  <p:childTnLst>
                                    <p:animClr clrSpc="rgb">
                                      <p:cBhvr override="childStyle">
                                        <p:cTn id="45" dur="500" autoRev="1" fill="hold"/>
                                        <p:tgtEl>
                                          <p:spTgt spid="38"/>
                                        </p:tgtEl>
                                        <p:attrNameLst>
                                          <p:attrName>style.color</p:attrName>
                                        </p:attrNameLst>
                                      </p:cBhvr>
                                      <p:to>
                                        <a:schemeClr val="bg1"/>
                                      </p:to>
                                    </p:animClr>
                                    <p:animClr clrSpc="rgb">
                                      <p:cBhvr>
                                        <p:cTn id="46" dur="500" autoRev="1" fill="hold"/>
                                        <p:tgtEl>
                                          <p:spTgt spid="38"/>
                                        </p:tgtEl>
                                        <p:attrNameLst>
                                          <p:attrName>fillcolor</p:attrName>
                                        </p:attrNameLst>
                                      </p:cBhvr>
                                      <p:to>
                                        <a:schemeClr val="bg1"/>
                                      </p:to>
                                    </p:animClr>
                                    <p:set>
                                      <p:cBhvr>
                                        <p:cTn id="47" dur="500" autoRev="1" fill="hold"/>
                                        <p:tgtEl>
                                          <p:spTgt spid="38"/>
                                        </p:tgtEl>
                                        <p:attrNameLst>
                                          <p:attrName>fill.type</p:attrName>
                                        </p:attrNameLst>
                                      </p:cBhvr>
                                      <p:to>
                                        <p:strVal val="solid"/>
                                      </p:to>
                                    </p:set>
                                    <p:set>
                                      <p:cBhvr>
                                        <p:cTn id="48" dur="500" autoRev="1" fill="hold"/>
                                        <p:tgtEl>
                                          <p:spTgt spid="38"/>
                                        </p:tgtEl>
                                        <p:attrNameLst>
                                          <p:attrName>fill.on</p:attrName>
                                        </p:attrNameLst>
                                      </p:cBhvr>
                                      <p:to>
                                        <p:strVal val="tru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9" grpId="0"/>
      <p:bldP spid="30" grpId="0"/>
      <p:bldP spid="32" grpId="0" animBg="1"/>
      <p:bldP spid="33" grpId="0" animBg="1"/>
      <p:bldP spid="34" grpId="0" animBg="1"/>
      <p:bldP spid="35" grpId="0"/>
      <p:bldP spid="36" grpId="0"/>
      <p:bldP spid="37" grpId="0"/>
      <p:bldP spid="38" grpId="0"/>
      <p:bldP spid="38" grpId="1"/>
      <p:bldP spid="39" grpId="0"/>
      <p:bldP spid="41" grpId="0"/>
      <p:bldP spid="42" grpId="0"/>
      <p:bldP spid="42" grpId="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467544" y="1196752"/>
            <a:ext cx="8241640" cy="830997"/>
          </a:xfrm>
          <a:prstGeom prst="rect">
            <a:avLst/>
          </a:prstGeom>
          <a:solidFill>
            <a:srgbClr val="FFFFFF">
              <a:alpha val="61961"/>
            </a:srgbClr>
          </a:solidFill>
          <a:effectLst>
            <a:softEdge rad="63500"/>
          </a:effectLst>
        </p:spPr>
        <p:txBody>
          <a:bodyPr wrap="square">
            <a:spAutoFit/>
          </a:bodyPr>
          <a:lstStyle/>
          <a:p>
            <a:pPr algn="just"/>
            <a:r>
              <a:rPr lang="ru-RU" sz="2400" dirty="0" smtClean="0"/>
              <a:t>Произведение десяти идущих подряд чисел разделили на 7. Чему может быть равен остаток?</a:t>
            </a:r>
            <a:endParaRPr lang="ru-RU" sz="24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5" name="TextBox 34"/>
          <p:cNvSpPr txBox="1"/>
          <p:nvPr/>
        </p:nvSpPr>
        <p:spPr>
          <a:xfrm>
            <a:off x="6732240" y="5703639"/>
            <a:ext cx="1368152"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2</a:t>
            </a:r>
            <a:endParaRPr lang="ru-RU" sz="2400" dirty="0"/>
          </a:p>
        </p:txBody>
      </p:sp>
      <p:sp>
        <p:nvSpPr>
          <p:cNvPr id="41" name="TextBox 40"/>
          <p:cNvSpPr txBox="1"/>
          <p:nvPr/>
        </p:nvSpPr>
        <p:spPr>
          <a:xfrm>
            <a:off x="467544" y="1916832"/>
            <a:ext cx="8208912" cy="646331"/>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dirty="0" smtClean="0"/>
              <a:t>Среди любых десяти подряд идущих чисел найдется число которое делится на 7. Значит остаток от деления их произведения равен 0.</a:t>
            </a:r>
            <a:endParaRPr lang="ru-RU"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28" name="Прямоугольник 27"/>
          <p:cNvSpPr/>
          <p:nvPr/>
        </p:nvSpPr>
        <p:spPr>
          <a:xfrm>
            <a:off x="395536" y="4398203"/>
            <a:ext cx="8208912" cy="830997"/>
          </a:xfrm>
          <a:prstGeom prst="rect">
            <a:avLst/>
          </a:prstGeom>
        </p:spPr>
        <p:txBody>
          <a:bodyPr wrap="square">
            <a:spAutoFit/>
          </a:bodyPr>
          <a:lstStyle/>
          <a:p>
            <a:r>
              <a:rPr lang="ru-RU" sz="2400" dirty="0" smtClean="0"/>
              <a:t>Какое наименьшее число идущих подряд чисел нужно взять, чтобы их произведение делилось на 7?</a:t>
            </a:r>
            <a:endParaRPr lang="ru-RU" sz="2400" dirty="0"/>
          </a:p>
        </p:txBody>
      </p:sp>
      <p:sp>
        <p:nvSpPr>
          <p:cNvPr id="29" name="TextBox 28"/>
          <p:cNvSpPr txBox="1"/>
          <p:nvPr/>
        </p:nvSpPr>
        <p:spPr>
          <a:xfrm>
            <a:off x="467544" y="5291916"/>
            <a:ext cx="8208912" cy="369332"/>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dirty="0" smtClean="0"/>
              <a:t>Достаточно взять два числа, одно из которых кратно семи.</a:t>
            </a:r>
            <a:endParaRPr lang="ru-RU"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30" name="TextBox 29"/>
          <p:cNvSpPr txBox="1"/>
          <p:nvPr/>
        </p:nvSpPr>
        <p:spPr>
          <a:xfrm>
            <a:off x="6588224" y="2564904"/>
            <a:ext cx="1368152"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0</a:t>
            </a:r>
            <a:endParaRPr lang="ru-RU" sz="2400" dirty="0"/>
          </a:p>
        </p:txBody>
      </p:sp>
      <p:sp>
        <p:nvSpPr>
          <p:cNvPr id="31" name="Прямоугольник 30"/>
          <p:cNvSpPr/>
          <p:nvPr/>
        </p:nvSpPr>
        <p:spPr>
          <a:xfrm>
            <a:off x="467544" y="2492896"/>
            <a:ext cx="5648213" cy="369332"/>
          </a:xfrm>
          <a:prstGeom prst="rect">
            <a:avLst/>
          </a:prstGeom>
        </p:spPr>
        <p:txBody>
          <a:bodyPr wrap="none">
            <a:spAutoFit/>
          </a:bodyPr>
          <a:lstStyle/>
          <a:p>
            <a:r>
              <a:rPr lang="ru-RU" dirty="0" smtClean="0"/>
              <a:t>Пример: (8 ∙ 9 ∙ 10 ∙ 11 ∙ 12 ∙ 13 ∙ </a:t>
            </a:r>
            <a:r>
              <a:rPr lang="ru-RU" dirty="0" smtClean="0">
                <a:solidFill>
                  <a:srgbClr val="FF0000"/>
                </a:solidFill>
              </a:rPr>
              <a:t>14</a:t>
            </a:r>
            <a:r>
              <a:rPr lang="ru-RU" dirty="0" smtClean="0"/>
              <a:t> ∙ 15 ∙ 16 ∙ 17) : </a:t>
            </a:r>
            <a:r>
              <a:rPr lang="ru-RU" dirty="0" smtClean="0">
                <a:solidFill>
                  <a:srgbClr val="FF0000"/>
                </a:solidFill>
              </a:rPr>
              <a:t>7</a:t>
            </a:r>
            <a:endParaRPr lang="ru-RU" dirty="0">
              <a:solidFill>
                <a:srgbClr val="FF0000"/>
              </a:solidFill>
            </a:endParaRPr>
          </a:p>
        </p:txBody>
      </p:sp>
      <p:sp>
        <p:nvSpPr>
          <p:cNvPr id="33" name="Прямоугольник 32"/>
          <p:cNvSpPr/>
          <p:nvPr/>
        </p:nvSpPr>
        <p:spPr>
          <a:xfrm>
            <a:off x="395536" y="5723964"/>
            <a:ext cx="2331087" cy="369332"/>
          </a:xfrm>
          <a:prstGeom prst="rect">
            <a:avLst/>
          </a:prstGeom>
        </p:spPr>
        <p:txBody>
          <a:bodyPr wrap="none">
            <a:spAutoFit/>
          </a:bodyPr>
          <a:lstStyle/>
          <a:p>
            <a:r>
              <a:rPr lang="ru-RU" dirty="0" smtClean="0"/>
              <a:t>Пример: (</a:t>
            </a:r>
            <a:r>
              <a:rPr lang="ru-RU" dirty="0" smtClean="0">
                <a:solidFill>
                  <a:srgbClr val="FF0000"/>
                </a:solidFill>
              </a:rPr>
              <a:t>21</a:t>
            </a:r>
            <a:r>
              <a:rPr lang="ru-RU" dirty="0" smtClean="0"/>
              <a:t> ∙ 22) : </a:t>
            </a:r>
            <a:r>
              <a:rPr lang="ru-RU" dirty="0" smtClean="0">
                <a:solidFill>
                  <a:srgbClr val="FF0000"/>
                </a:solidFill>
              </a:rPr>
              <a:t>7</a:t>
            </a:r>
            <a:endParaRPr lang="ru-RU" dirty="0">
              <a:solidFill>
                <a:srgbClr val="FF0000"/>
              </a:solidFill>
            </a:endParaRPr>
          </a:p>
        </p:txBody>
      </p:sp>
      <p:sp>
        <p:nvSpPr>
          <p:cNvPr id="27" name="TextBox 26"/>
          <p:cNvSpPr txBox="1"/>
          <p:nvPr/>
        </p:nvSpPr>
        <p:spPr>
          <a:xfrm>
            <a:off x="35496" y="335699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№507078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grpSp>
        <p:nvGrpSpPr>
          <p:cNvPr id="32" name="Группа 56"/>
          <p:cNvGrpSpPr/>
          <p:nvPr/>
        </p:nvGrpSpPr>
        <p:grpSpPr>
          <a:xfrm>
            <a:off x="647056" y="4077072"/>
            <a:ext cx="7272808" cy="360040"/>
            <a:chOff x="251520" y="1124744"/>
            <a:chExt cx="8124058" cy="805176"/>
          </a:xfrm>
          <a:effectLst>
            <a:outerShdw blurRad="50800" dist="38100" dir="2700000" algn="tl" rotWithShape="0">
              <a:prstClr val="black">
                <a:alpha val="40000"/>
              </a:prstClr>
            </a:outerShdw>
          </a:effectLst>
        </p:grpSpPr>
        <p:grpSp>
          <p:nvGrpSpPr>
            <p:cNvPr id="34" name="Группа 4"/>
            <p:cNvGrpSpPr/>
            <p:nvPr/>
          </p:nvGrpSpPr>
          <p:grpSpPr>
            <a:xfrm>
              <a:off x="251520" y="1124744"/>
              <a:ext cx="8124058" cy="805176"/>
              <a:chOff x="-1" y="2404767"/>
              <a:chExt cx="8124058" cy="805176"/>
            </a:xfrm>
          </p:grpSpPr>
          <p:sp>
            <p:nvSpPr>
              <p:cNvPr id="37" name="Полилиния 36"/>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8" name="Полилиния 37"/>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9" name="Полилиния 38"/>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Полилиния 39"/>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2" name="Полилиния 4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3" name="Полилиния 4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4" name="Полилиния 4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5" name="Полилиния 4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6" name="Полилиния 4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7" name="Полилиния 4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8" name="Полилиния 4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9" name="Полилиния 4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36" name="Полилиния 35"/>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8"/>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9"/>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41" grpId="0" animBg="1"/>
      <p:bldP spid="28" grpId="0"/>
      <p:bldP spid="29" grpId="0" animBg="1"/>
      <p:bldP spid="30" grpId="0" animBg="1"/>
      <p:bldP spid="31" grpId="0"/>
      <p:bldP spid="33" grpId="0"/>
      <p:bldP spid="27"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755576" y="116632"/>
            <a:ext cx="7776864" cy="1077218"/>
          </a:xfrm>
          <a:prstGeom prst="rect">
            <a:avLst/>
          </a:prstGeom>
          <a:solidFill>
            <a:srgbClr val="FFFFFF">
              <a:alpha val="52157"/>
            </a:srgbClr>
          </a:solidFill>
          <a:effectLst>
            <a:softEdge rad="63500"/>
          </a:effectLst>
        </p:spPr>
        <p:txBody>
          <a:bodyPr>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№5960 </a:t>
            </a: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www.mathege.ru</a:t>
            </a: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615440"/>
            <a:ext cx="8241640" cy="2677656"/>
          </a:xfrm>
          <a:prstGeom prst="rect">
            <a:avLst/>
          </a:prstGeom>
          <a:solidFill>
            <a:srgbClr val="FFFFFF">
              <a:alpha val="61961"/>
            </a:srgbClr>
          </a:solidFill>
          <a:effectLst>
            <a:softEdge rad="63500"/>
          </a:effectLst>
        </p:spPr>
        <p:txBody>
          <a:bodyPr wrap="square">
            <a:spAutoFit/>
          </a:bodyPr>
          <a:lstStyle/>
          <a:p>
            <a:pPr algn="just"/>
            <a:r>
              <a:rPr lang="ru-RU" sz="2800" dirty="0" smtClean="0"/>
              <a:t>Кузнечик прыгает </a:t>
            </a:r>
            <a:r>
              <a:rPr lang="ru-RU" sz="2800" dirty="0"/>
              <a:t>вдоль </a:t>
            </a:r>
            <a:r>
              <a:rPr lang="ru-RU" sz="2800" dirty="0" smtClean="0"/>
              <a:t>координатной прямой </a:t>
            </a:r>
            <a:r>
              <a:rPr lang="ru-RU" sz="2800" dirty="0"/>
              <a:t>в любом </a:t>
            </a:r>
            <a:r>
              <a:rPr lang="ru-RU" sz="2800" dirty="0" smtClean="0"/>
              <a:t>направлении </a:t>
            </a:r>
            <a:r>
              <a:rPr lang="ru-RU" sz="2800" dirty="0"/>
              <a:t>на </a:t>
            </a:r>
            <a:r>
              <a:rPr lang="ru-RU" sz="2800" dirty="0" smtClean="0"/>
              <a:t>единичный отрезок </a:t>
            </a:r>
            <a:r>
              <a:rPr lang="ru-RU" sz="2800" dirty="0"/>
              <a:t>за </a:t>
            </a:r>
            <a:r>
              <a:rPr lang="ru-RU" sz="2800" dirty="0" smtClean="0"/>
              <a:t>прыжок</a:t>
            </a:r>
            <a:r>
              <a:rPr lang="ru-RU" sz="2800" dirty="0"/>
              <a:t>. </a:t>
            </a:r>
            <a:r>
              <a:rPr lang="ru-RU" sz="2800" dirty="0" smtClean="0"/>
              <a:t>Сколько существует различных </a:t>
            </a:r>
            <a:r>
              <a:rPr lang="ru-RU" sz="2800" dirty="0"/>
              <a:t>точек на </a:t>
            </a:r>
            <a:r>
              <a:rPr lang="ru-RU" sz="2800" dirty="0" smtClean="0"/>
              <a:t>координатной прямой</a:t>
            </a:r>
            <a:r>
              <a:rPr lang="ru-RU" sz="2800" dirty="0"/>
              <a:t>, в </a:t>
            </a:r>
            <a:r>
              <a:rPr lang="ru-RU" sz="2800" dirty="0" smtClean="0"/>
              <a:t>которых кузнечик </a:t>
            </a:r>
            <a:r>
              <a:rPr lang="ru-RU" sz="2800" dirty="0"/>
              <a:t>может </a:t>
            </a:r>
            <a:r>
              <a:rPr lang="ru-RU" sz="2800" dirty="0" smtClean="0"/>
              <a:t>оказаться</a:t>
            </a:r>
            <a:r>
              <a:rPr lang="ru-RU" sz="2800" dirty="0"/>
              <a:t>, </a:t>
            </a:r>
            <a:r>
              <a:rPr lang="ru-RU" sz="2800" dirty="0" smtClean="0"/>
              <a:t>сделав </a:t>
            </a:r>
            <a:r>
              <a:rPr lang="ru-RU" sz="2800" dirty="0"/>
              <a:t>ровно </a:t>
            </a:r>
            <a:r>
              <a:rPr lang="ru-RU" sz="2800" dirty="0" smtClean="0"/>
              <a:t>5 прыжков</a:t>
            </a:r>
            <a:r>
              <a:rPr lang="ru-RU" sz="2800" dirty="0"/>
              <a:t>, </a:t>
            </a:r>
            <a:r>
              <a:rPr lang="ru-RU" sz="2800" dirty="0" smtClean="0"/>
              <a:t>начиная прыгать </a:t>
            </a:r>
            <a:r>
              <a:rPr lang="ru-RU" sz="2800" dirty="0"/>
              <a:t>из </a:t>
            </a:r>
            <a:r>
              <a:rPr lang="ru-RU" sz="2800" dirty="0" smtClean="0"/>
              <a:t>начала координат</a:t>
            </a:r>
            <a:r>
              <a:rPr lang="ru-RU" sz="2800" dirty="0"/>
              <a:t>?</a:t>
            </a:r>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pic>
        <p:nvPicPr>
          <p:cNvPr id="19461" name="Picture 5" descr="http://fs00.infourok.ru/images/doc/223/22918/3/310/img1.jpg"/>
          <p:cNvPicPr>
            <a:picLocks noChangeAspect="1" noChangeArrowheads="1"/>
          </p:cNvPicPr>
          <p:nvPr/>
        </p:nvPicPr>
        <p:blipFill>
          <a:blip r:embed="rId2" cstate="print"/>
          <a:srcRect t="38756" b="36364"/>
          <a:stretch>
            <a:fillRect/>
          </a:stretch>
        </p:blipFill>
        <p:spPr bwMode="auto">
          <a:xfrm>
            <a:off x="467544" y="4653136"/>
            <a:ext cx="8136904" cy="1152128"/>
          </a:xfrm>
          <a:prstGeom prst="rect">
            <a:avLst/>
          </a:prstGeom>
          <a:noFill/>
        </p:spPr>
      </p:pic>
      <p:pic>
        <p:nvPicPr>
          <p:cNvPr id="19463" name="Picture 7" descr="http://deti-online.com/img/kuznechik-color.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07904" y="4581128"/>
            <a:ext cx="648072" cy="648072"/>
          </a:xfrm>
          <a:prstGeom prst="rect">
            <a:avLst/>
          </a:prstGeom>
          <a:noFill/>
        </p:spPr>
      </p:pic>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81" name="Picture 7" descr="http://deti-online.com/img/kuznechik-color.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flipH="1">
            <a:off x="3707904" y="4581128"/>
            <a:ext cx="648072" cy="648072"/>
          </a:xfrm>
          <a:prstGeom prst="rect">
            <a:avLst/>
          </a:prstGeom>
          <a:noFill/>
        </p:spPr>
      </p:pic>
      <p:pic>
        <p:nvPicPr>
          <p:cNvPr id="129" name="Picture 7" descr="http://deti-online.com/img/kuznechik-color.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07904" y="4581128"/>
            <a:ext cx="648072" cy="648072"/>
          </a:xfrm>
          <a:prstGeom prst="rect">
            <a:avLst/>
          </a:prstGeom>
          <a:noFill/>
        </p:spPr>
      </p:pic>
      <p:pic>
        <p:nvPicPr>
          <p:cNvPr id="130" name="Picture 7" descr="http://deti-online.com/img/kuznechik-color.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a:off x="3707904" y="4581128"/>
            <a:ext cx="648072" cy="648072"/>
          </a:xfrm>
          <a:prstGeom prst="rect">
            <a:avLst/>
          </a:prstGeom>
          <a:noFill/>
        </p:spPr>
      </p:pic>
      <p:sp>
        <p:nvSpPr>
          <p:cNvPr id="131" name="Овал 130"/>
          <p:cNvSpPr/>
          <p:nvPr/>
        </p:nvSpPr>
        <p:spPr>
          <a:xfrm>
            <a:off x="971600"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2" name="Овал 131"/>
          <p:cNvSpPr/>
          <p:nvPr/>
        </p:nvSpPr>
        <p:spPr>
          <a:xfrm>
            <a:off x="2195736"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3" name="Овал 132"/>
          <p:cNvSpPr/>
          <p:nvPr/>
        </p:nvSpPr>
        <p:spPr>
          <a:xfrm>
            <a:off x="3419872"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4" name="Овал 133"/>
          <p:cNvSpPr/>
          <p:nvPr/>
        </p:nvSpPr>
        <p:spPr>
          <a:xfrm>
            <a:off x="4572000"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5" name="Овал 134"/>
          <p:cNvSpPr/>
          <p:nvPr/>
        </p:nvSpPr>
        <p:spPr>
          <a:xfrm>
            <a:off x="5796136"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6" name="Овал 135"/>
          <p:cNvSpPr/>
          <p:nvPr/>
        </p:nvSpPr>
        <p:spPr>
          <a:xfrm>
            <a:off x="6948264" y="5157192"/>
            <a:ext cx="144016" cy="144016"/>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7" name="TextBox 136"/>
          <p:cNvSpPr txBox="1"/>
          <p:nvPr/>
        </p:nvSpPr>
        <p:spPr>
          <a:xfrm>
            <a:off x="6012160" y="5949280"/>
            <a:ext cx="1440160"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6</a:t>
            </a:r>
            <a:endParaRPr lang="ru-RU"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2.22222E-6 0.02451 C 0.01163 -0.00116 0.02361 -0.02683 0.03559 -0.02544 C 0.04757 -0.02406 0.06077 0.03445 0.07136 0.03353 C 0.08212 0.03237 0.08941 -0.03053 0.1 -0.03122 C 0.11059 -0.03192 0.12379 0.02983 0.1342 0.03029 C 0.14479 0.03052 0.15243 -0.02984 0.16285 -0.02868 C 0.17327 -0.02776 0.18768 0.03584 0.19705 0.03631 C 0.20677 0.03677 0.21025 -0.0229 0.22014 -0.02544 C 0.22986 -0.02799 0.24479 0.02451 0.25591 0.0215 C 0.26702 0.01827 0.27691 -0.04441 0.28733 -0.04348 C 0.29775 -0.04209 0.31389 0.01873 0.31893 0.03029 " pathEditMode="relative" rAng="0" ptsTypes="aaaaaaaaaaA">
                                      <p:cBhvr>
                                        <p:cTn id="6" dur="3000" fill="hold"/>
                                        <p:tgtEl>
                                          <p:spTgt spid="19463"/>
                                        </p:tgtEl>
                                        <p:attrNameLst>
                                          <p:attrName>ppt_x</p:attrName>
                                          <p:attrName>ppt_y</p:attrName>
                                        </p:attrNameLst>
                                      </p:cBhvr>
                                      <p:rCtr x="159" y="-28"/>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19463"/>
                                        </p:tgtEl>
                                        <p:attrNameLst>
                                          <p:attrName>style.visibility</p:attrName>
                                        </p:attrNameLst>
                                      </p:cBhvr>
                                      <p:to>
                                        <p:strVal val="hidden"/>
                                      </p:to>
                                    </p:set>
                                  </p:childTnLst>
                                </p:cTn>
                              </p:par>
                              <p:par>
                                <p:cTn id="11" presetID="1" presetClass="entr" presetSubtype="0" fill="hold" nodeType="withEffect">
                                  <p:stCondLst>
                                    <p:cond delay="0"/>
                                  </p:stCondLst>
                                  <p:childTnLst>
                                    <p:set>
                                      <p:cBhvr>
                                        <p:cTn id="12" dur="1" fill="hold">
                                          <p:stCondLst>
                                            <p:cond delay="0"/>
                                          </p:stCondLst>
                                        </p:cTn>
                                        <p:tgtEl>
                                          <p:spTgt spid="81"/>
                                        </p:tgtEl>
                                        <p:attrNameLst>
                                          <p:attrName>style.visibility</p:attrName>
                                        </p:attrNameLst>
                                      </p:cBhvr>
                                      <p:to>
                                        <p:strVal val="visible"/>
                                      </p:to>
                                    </p:set>
                                  </p:childTnLst>
                                </p:cTn>
                              </p:par>
                              <p:par>
                                <p:cTn id="13" presetID="0" presetClass="path" presetSubtype="0" accel="50000" decel="50000" fill="hold" nodeType="withEffect">
                                  <p:stCondLst>
                                    <p:cond delay="0"/>
                                  </p:stCondLst>
                                  <p:childTnLst>
                                    <p:animMotion origin="layout" path="M -2.22222E-6 0.02174 C -0.01198 -0.00394 -0.02448 -0.02961 -0.03663 -0.02822 C -0.04896 -0.02683 -0.06232 0.03168 -0.07326 0.03075 C -0.08437 0.0296 -0.09201 -0.03331 -0.1026 -0.034 C -0.11354 -0.03469 -0.12708 0.02705 -0.13784 0.02752 C -0.14861 0.02775 -0.15642 -0.03261 -0.16719 -0.03146 C -0.17778 -0.03053 -0.19253 0.03307 -0.20225 0.03353 C -0.21215 0.03399 -0.21562 -0.02567 -0.22569 -0.02822 C -0.23594 -0.03076 -0.25104 0.02174 -0.2625 0.01873 C -0.27378 0.01549 -0.28403 -0.04718 -0.29462 -0.04626 C -0.30521 -0.04487 -0.32187 0.01595 -0.32691 0.02752 " pathEditMode="relative" rAng="0" ptsTypes="aaaaaaaaaaA">
                                      <p:cBhvr>
                                        <p:cTn id="14" dur="3000" fill="hold"/>
                                        <p:tgtEl>
                                          <p:spTgt spid="81"/>
                                        </p:tgtEl>
                                        <p:attrNameLst>
                                          <p:attrName>ppt_x</p:attrName>
                                          <p:attrName>ppt_y</p:attrName>
                                        </p:attrNameLst>
                                      </p:cBhvr>
                                      <p:rCtr x="-164" y="-28"/>
                                    </p:animMotion>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nodeType="clickEffect">
                                  <p:stCondLst>
                                    <p:cond delay="0"/>
                                  </p:stCondLst>
                                  <p:childTnLst>
                                    <p:set>
                                      <p:cBhvr>
                                        <p:cTn id="18" dur="1" fill="hold">
                                          <p:stCondLst>
                                            <p:cond delay="0"/>
                                          </p:stCondLst>
                                        </p:cTn>
                                        <p:tgtEl>
                                          <p:spTgt spid="81"/>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nodeType="clickEffect">
                                  <p:stCondLst>
                                    <p:cond delay="0"/>
                                  </p:stCondLst>
                                  <p:childTnLst>
                                    <p:animMotion origin="layout" path="M 5.83333E-6 5.3654E-6 C 0.01042 -0.03283 0.02084 -0.06544 0.03282 -0.06567 C 0.0448 -0.0659 0.06025 -0.00415 0.07171 -0.00207 C 0.08317 5.3654E-6 0.08994 -0.05318 0.10157 -0.05365 C 0.1132 -0.05411 0.13021 -0.00323 0.14185 -0.00415 C 0.15348 -0.00508 0.15973 -0.06243 0.17171 -0.05966 C 0.18369 -0.05688 0.21442 0.01203 0.21337 0.0118 C 0.21233 0.01157 0.17813 -0.06012 0.16563 -0.06174 C 0.15313 -0.06336 0.14896 0.00209 0.13872 0.00186 C 0.12848 0.00163 0.11546 -0.06382 0.10452 -0.06359 C 0.09358 -0.06336 0.07831 -0.00739 0.0731 0.00394 " pathEditMode="relative" ptsTypes="aaaaaaaaaaA">
                                      <p:cBhvr>
                                        <p:cTn id="26" dur="3000" fill="hold"/>
                                        <p:tgtEl>
                                          <p:spTgt spid="129"/>
                                        </p:tgtEl>
                                        <p:attrNameLst>
                                          <p:attrName>ppt_x</p:attrName>
                                          <p:attrName>ppt_y</p:attrName>
                                        </p:attrNameLst>
                                      </p:cBhvr>
                                    </p:animMotion>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nodeType="clickEffect">
                                  <p:stCondLst>
                                    <p:cond delay="0"/>
                                  </p:stCondLst>
                                  <p:childTnLst>
                                    <p:set>
                                      <p:cBhvr>
                                        <p:cTn id="30" dur="1" fill="hold">
                                          <p:stCondLst>
                                            <p:cond delay="0"/>
                                          </p:stCondLst>
                                        </p:cTn>
                                        <p:tgtEl>
                                          <p:spTgt spid="129"/>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3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0" presetClass="path" presetSubtype="0" accel="50000" decel="50000" fill="hold" nodeType="clickEffect">
                                  <p:stCondLst>
                                    <p:cond delay="0"/>
                                  </p:stCondLst>
                                  <p:childTnLst>
                                    <p:animMotion origin="layout" path="M 5.83333E-6 -5.46716E-6 C 0.01008 -0.0192 0.02015 -0.0384 0.03126 -0.03771 C 0.04237 -0.03701 0.05626 0.00439 0.06719 0.00415 C 0.07813 0.00392 0.08664 -0.04048 0.09706 -0.03956 C 0.10747 -0.03863 0.11945 0.00994 0.12987 0.00994 C 0.14028 0.00994 0.14844 -0.04048 0.15973 -0.03956 C 0.17101 -0.03863 0.18594 0.01595 0.19706 0.01595 C 0.20817 0.01595 0.21528 -0.03956 0.22692 -0.03956 C 0.23855 -0.03956 0.26702 0.01664 0.26719 0.01595 C 0.26737 0.01526 0.23942 -0.04464 0.22831 -0.04372 C 0.21719 -0.04279 0.20469 0.01109 0.20001 0.02196 " pathEditMode="relative" ptsTypes="aaaaaaaaaaA">
                                      <p:cBhvr>
                                        <p:cTn id="38" dur="3000" fill="hold"/>
                                        <p:tgtEl>
                                          <p:spTgt spid="130"/>
                                        </p:tgtEl>
                                        <p:attrNameLst>
                                          <p:attrName>ppt_x</p:attrName>
                                          <p:attrName>ppt_y</p:attrName>
                                        </p:attrNameLst>
                                      </p:cBhvr>
                                    </p:animMotion>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32"/>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133"/>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34"/>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135"/>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6"/>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 grpId="0" animBg="1"/>
      <p:bldP spid="132" grpId="0" animBg="1"/>
      <p:bldP spid="133" grpId="0" animBg="1"/>
      <p:bldP spid="134" grpId="0" animBg="1"/>
      <p:bldP spid="135" grpId="0" animBg="1"/>
      <p:bldP spid="136" grpId="0" animBg="1"/>
      <p:bldP spid="137"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Группа 79"/>
          <p:cNvGrpSpPr/>
          <p:nvPr/>
        </p:nvGrpSpPr>
        <p:grpSpPr>
          <a:xfrm>
            <a:off x="180000" y="116633"/>
            <a:ext cx="8727207" cy="6597352"/>
            <a:chOff x="180000" y="116633"/>
            <a:chExt cx="8727207" cy="6597352"/>
          </a:xfrm>
          <a:effectLst>
            <a:glow rad="63500">
              <a:schemeClr val="accent1">
                <a:satMod val="175000"/>
                <a:alpha val="40000"/>
              </a:schemeClr>
            </a:glow>
          </a:effectLst>
        </p:grpSpPr>
        <p:grpSp>
          <p:nvGrpSpPr>
            <p:cNvPr id="3" name="Группа 80"/>
            <p:cNvGrpSpPr/>
            <p:nvPr/>
          </p:nvGrpSpPr>
          <p:grpSpPr>
            <a:xfrm>
              <a:off x="180000" y="180000"/>
              <a:ext cx="8727207" cy="6480000"/>
              <a:chOff x="180000" y="180000"/>
              <a:chExt cx="8727207" cy="6480000"/>
            </a:xfrm>
          </p:grpSpPr>
          <p:cxnSp>
            <p:nvCxnSpPr>
              <p:cNvPr id="108" name="Прямая соединительная линия 107"/>
              <p:cNvCxnSpPr/>
              <p:nvPr/>
            </p:nvCxnSpPr>
            <p:spPr>
              <a:xfrm>
                <a:off x="180000" y="63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9" name="Прямая соединительная линия 108"/>
              <p:cNvCxnSpPr/>
              <p:nvPr/>
            </p:nvCxnSpPr>
            <p:spPr>
              <a:xfrm>
                <a:off x="180000" y="59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a:off x="180000" y="55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a:off x="180000" y="52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2" name="Прямая соединительная линия 111"/>
              <p:cNvCxnSpPr/>
              <p:nvPr/>
            </p:nvCxnSpPr>
            <p:spPr>
              <a:xfrm>
                <a:off x="180000" y="48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3" name="Прямая соединительная линия 112"/>
              <p:cNvCxnSpPr/>
              <p:nvPr/>
            </p:nvCxnSpPr>
            <p:spPr>
              <a:xfrm>
                <a:off x="180000" y="45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4" name="Прямая соединительная линия 113"/>
              <p:cNvCxnSpPr/>
              <p:nvPr/>
            </p:nvCxnSpPr>
            <p:spPr>
              <a:xfrm>
                <a:off x="180000" y="41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5" name="Прямая соединительная линия 114"/>
              <p:cNvCxnSpPr/>
              <p:nvPr/>
            </p:nvCxnSpPr>
            <p:spPr>
              <a:xfrm>
                <a:off x="180000" y="37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6" name="Прямая соединительная линия 115"/>
              <p:cNvCxnSpPr/>
              <p:nvPr/>
            </p:nvCxnSpPr>
            <p:spPr>
              <a:xfrm>
                <a:off x="180000" y="34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7" name="Прямая соединительная линия 116"/>
              <p:cNvCxnSpPr/>
              <p:nvPr/>
            </p:nvCxnSpPr>
            <p:spPr>
              <a:xfrm>
                <a:off x="180000" y="30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8" name="Прямая соединительная линия 117"/>
              <p:cNvCxnSpPr/>
              <p:nvPr/>
            </p:nvCxnSpPr>
            <p:spPr>
              <a:xfrm>
                <a:off x="180000" y="27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9" name="Прямая соединительная линия 118"/>
              <p:cNvCxnSpPr/>
              <p:nvPr/>
            </p:nvCxnSpPr>
            <p:spPr>
              <a:xfrm>
                <a:off x="180000" y="23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0" name="Прямая соединительная линия 119"/>
              <p:cNvCxnSpPr/>
              <p:nvPr/>
            </p:nvCxnSpPr>
            <p:spPr>
              <a:xfrm>
                <a:off x="180000" y="19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1" name="Прямая соединительная линия 120"/>
              <p:cNvCxnSpPr/>
              <p:nvPr/>
            </p:nvCxnSpPr>
            <p:spPr>
              <a:xfrm>
                <a:off x="180000" y="16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2" name="Прямая соединительная линия 121"/>
              <p:cNvCxnSpPr/>
              <p:nvPr/>
            </p:nvCxnSpPr>
            <p:spPr>
              <a:xfrm>
                <a:off x="180000" y="12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3" name="Прямая соединительная линия 122"/>
              <p:cNvCxnSpPr/>
              <p:nvPr/>
            </p:nvCxnSpPr>
            <p:spPr>
              <a:xfrm>
                <a:off x="180000" y="9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4" name="Прямая соединительная линия 123"/>
              <p:cNvCxnSpPr/>
              <p:nvPr/>
            </p:nvCxnSpPr>
            <p:spPr>
              <a:xfrm>
                <a:off x="180000" y="5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5" name="Прямая соединительная линия 124"/>
              <p:cNvCxnSpPr/>
              <p:nvPr/>
            </p:nvCxnSpPr>
            <p:spPr>
              <a:xfrm>
                <a:off x="180000" y="1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6" name="Прямая соединительная линия 125"/>
              <p:cNvCxnSpPr/>
              <p:nvPr/>
            </p:nvCxnSpPr>
            <p:spPr>
              <a:xfrm>
                <a:off x="180000" y="66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4" name="Группа 81"/>
            <p:cNvGrpSpPr/>
            <p:nvPr/>
          </p:nvGrpSpPr>
          <p:grpSpPr>
            <a:xfrm>
              <a:off x="251521" y="116633"/>
              <a:ext cx="8640959" cy="6597352"/>
              <a:chOff x="251521" y="116633"/>
              <a:chExt cx="8640959" cy="6597352"/>
            </a:xfrm>
          </p:grpSpPr>
          <p:cxnSp>
            <p:nvCxnSpPr>
              <p:cNvPr id="83" name="Прямая соединительная линия 82"/>
              <p:cNvCxnSpPr/>
              <p:nvPr/>
            </p:nvCxnSpPr>
            <p:spPr>
              <a:xfrm rot="16200000">
                <a:off x="30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4" name="Прямая соединительная линия 83"/>
              <p:cNvCxnSpPr/>
              <p:nvPr/>
            </p:nvCxnSpPr>
            <p:spPr>
              <a:xfrm rot="16200000">
                <a:off x="27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5" name="Прямая соединительная линия 84"/>
              <p:cNvCxnSpPr/>
              <p:nvPr/>
            </p:nvCxnSpPr>
            <p:spPr>
              <a:xfrm rot="16200000">
                <a:off x="23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6" name="Прямая соединительная линия 85"/>
              <p:cNvCxnSpPr/>
              <p:nvPr/>
            </p:nvCxnSpPr>
            <p:spPr>
              <a:xfrm rot="16200000">
                <a:off x="19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7" name="Прямая соединительная линия 86"/>
              <p:cNvCxnSpPr/>
              <p:nvPr/>
            </p:nvCxnSpPr>
            <p:spPr>
              <a:xfrm rot="16200000">
                <a:off x="16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8" name="Прямая соединительная линия 87"/>
              <p:cNvCxnSpPr/>
              <p:nvPr/>
            </p:nvCxnSpPr>
            <p:spPr>
              <a:xfrm rot="16200000">
                <a:off x="12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89" name="Прямая соединительная линия 88"/>
              <p:cNvCxnSpPr/>
              <p:nvPr/>
            </p:nvCxnSpPr>
            <p:spPr>
              <a:xfrm rot="16200000">
                <a:off x="9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0" name="Прямая соединительная линия 89"/>
              <p:cNvCxnSpPr/>
              <p:nvPr/>
            </p:nvCxnSpPr>
            <p:spPr>
              <a:xfrm rot="16200000">
                <a:off x="5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1" name="Прямая соединительная линия 90"/>
              <p:cNvCxnSpPr/>
              <p:nvPr/>
            </p:nvCxnSpPr>
            <p:spPr>
              <a:xfrm rot="16200000">
                <a:off x="1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2" name="Прямая соединительная линия 91"/>
              <p:cNvCxnSpPr/>
              <p:nvPr/>
            </p:nvCxnSpPr>
            <p:spPr>
              <a:xfrm rot="16200000">
                <a:off x="-1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3" name="Прямая соединительная линия 92"/>
              <p:cNvCxnSpPr/>
              <p:nvPr/>
            </p:nvCxnSpPr>
            <p:spPr>
              <a:xfrm rot="16200000">
                <a:off x="-5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4" name="Прямая соединительная линия 93"/>
              <p:cNvCxnSpPr/>
              <p:nvPr/>
            </p:nvCxnSpPr>
            <p:spPr>
              <a:xfrm rot="16200000">
                <a:off x="-8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5" name="Прямая соединительная линия 94"/>
              <p:cNvCxnSpPr/>
              <p:nvPr/>
            </p:nvCxnSpPr>
            <p:spPr>
              <a:xfrm rot="16200000">
                <a:off x="-12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6" name="Прямая соединительная линия 95"/>
              <p:cNvCxnSpPr/>
              <p:nvPr/>
            </p:nvCxnSpPr>
            <p:spPr>
              <a:xfrm rot="16200000">
                <a:off x="-160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7" name="Прямая соединительная линия 96"/>
              <p:cNvCxnSpPr/>
              <p:nvPr/>
            </p:nvCxnSpPr>
            <p:spPr>
              <a:xfrm rot="16200000">
                <a:off x="-19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8" name="Прямая соединительная линия 97"/>
              <p:cNvCxnSpPr/>
              <p:nvPr/>
            </p:nvCxnSpPr>
            <p:spPr>
              <a:xfrm rot="16200000">
                <a:off x="-23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98"/>
              <p:cNvCxnSpPr/>
              <p:nvPr/>
            </p:nvCxnSpPr>
            <p:spPr>
              <a:xfrm rot="16200000">
                <a:off x="-26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0" name="Прямая соединительная линия 99"/>
              <p:cNvCxnSpPr/>
              <p:nvPr/>
            </p:nvCxnSpPr>
            <p:spPr>
              <a:xfrm rot="16200000">
                <a:off x="-30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100"/>
              <p:cNvCxnSpPr/>
              <p:nvPr/>
            </p:nvCxnSpPr>
            <p:spPr>
              <a:xfrm rot="16200000">
                <a:off x="34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2" name="Прямая соединительная линия 101"/>
              <p:cNvCxnSpPr/>
              <p:nvPr/>
            </p:nvCxnSpPr>
            <p:spPr>
              <a:xfrm rot="16200000">
                <a:off x="379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rot="16200000">
                <a:off x="415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4" name="Прямая соединительная линия 103"/>
              <p:cNvCxnSpPr/>
              <p:nvPr/>
            </p:nvCxnSpPr>
            <p:spPr>
              <a:xfrm rot="16200000">
                <a:off x="451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rot="16200000">
                <a:off x="487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6" name="Прямая соединительная линия 105"/>
              <p:cNvCxnSpPr/>
              <p:nvPr/>
            </p:nvCxnSpPr>
            <p:spPr>
              <a:xfrm rot="16200000">
                <a:off x="523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rot="16200000">
                <a:off x="5593804"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sp>
        <p:nvSpPr>
          <p:cNvPr id="66" name="TextBox 65"/>
          <p:cNvSpPr txBox="1"/>
          <p:nvPr/>
        </p:nvSpPr>
        <p:spPr>
          <a:xfrm>
            <a:off x="755576" y="116632"/>
            <a:ext cx="7776864" cy="923330"/>
          </a:xfrm>
          <a:prstGeom prst="rect">
            <a:avLst/>
          </a:prstGeom>
          <a:solidFill>
            <a:srgbClr val="FFFFFF">
              <a:alpha val="52157"/>
            </a:srgbClr>
          </a:solidFill>
          <a:effectLst>
            <a:softEdge rad="63500"/>
          </a:effectLst>
        </p:spPr>
        <p:txBody>
          <a:bodyPr>
            <a:spAutoFit/>
          </a:bodyPr>
          <a:lstStyle/>
          <a:p>
            <a:pPr algn="ctr" fontAlgn="auto">
              <a:spcBef>
                <a:spcPts val="0"/>
              </a:spcBef>
              <a:spcAft>
                <a:spcPts val="0"/>
              </a:spcAft>
              <a:defRPr/>
            </a:pPr>
            <a:r>
              <a:rPr lang="ru-RU" sz="5400" b="1" dirty="0" smtClean="0">
                <a:ln w="10541" cmpd="sng">
                  <a:solidFill>
                    <a:schemeClr val="accent1">
                      <a:shade val="88000"/>
                      <a:satMod val="110000"/>
                    </a:schemeClr>
                  </a:solidFill>
                  <a:prstDash val="solid"/>
                </a:ln>
                <a:solidFill>
                  <a:srgbClr val="000066"/>
                </a:solidFill>
                <a:latin typeface="Monotype Corsiva" pitchFamily="66" charset="0"/>
              </a:rPr>
              <a:t>Задача № 20</a:t>
            </a:r>
            <a:endParaRPr lang="ru-RU" sz="5400" b="1" dirty="0">
              <a:ln w="10541" cmpd="sng">
                <a:solidFill>
                  <a:schemeClr val="accent1">
                    <a:shade val="88000"/>
                    <a:satMod val="110000"/>
                  </a:schemeClr>
                </a:solidFill>
                <a:prstDash val="solid"/>
              </a:ln>
              <a:solidFill>
                <a:srgbClr val="000066"/>
              </a:solidFill>
              <a:latin typeface="Monotype Corsiva" pitchFamily="66" charset="0"/>
            </a:endParaRPr>
          </a:p>
        </p:txBody>
      </p:sp>
      <p:sp>
        <p:nvSpPr>
          <p:cNvPr id="69" name="TextBox 68"/>
          <p:cNvSpPr txBox="1"/>
          <p:nvPr/>
        </p:nvSpPr>
        <p:spPr>
          <a:xfrm>
            <a:off x="395536" y="1340768"/>
            <a:ext cx="8241640" cy="5324535"/>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b="1" dirty="0">
                <a:solidFill>
                  <a:srgbClr val="002060"/>
                </a:solidFill>
                <a:latin typeface="Times New Roman" pitchFamily="18" charset="0"/>
                <a:cs typeface="Times New Roman" pitchFamily="18" charset="0"/>
              </a:rPr>
              <a:t>Задача №20 — это олимпиадная задача </a:t>
            </a:r>
            <a:r>
              <a:rPr lang="ru-RU" sz="2000" b="1" dirty="0" smtClean="0">
                <a:solidFill>
                  <a:srgbClr val="002060"/>
                </a:solidFill>
                <a:latin typeface="Times New Roman" pitchFamily="18" charset="0"/>
                <a:cs typeface="Times New Roman" pitchFamily="18" charset="0"/>
              </a:rPr>
              <a:t>для </a:t>
            </a:r>
            <a:r>
              <a:rPr lang="ru-RU" sz="2000" b="1" dirty="0">
                <a:solidFill>
                  <a:srgbClr val="002060"/>
                </a:solidFill>
                <a:latin typeface="Times New Roman" pitchFamily="18" charset="0"/>
                <a:cs typeface="Times New Roman" pitchFamily="18" charset="0"/>
              </a:rPr>
              <a:t>5-6 </a:t>
            </a:r>
            <a:r>
              <a:rPr lang="ru-RU" sz="2000" b="1" dirty="0" smtClean="0">
                <a:solidFill>
                  <a:srgbClr val="002060"/>
                </a:solidFill>
                <a:latin typeface="Times New Roman" pitchFamily="18" charset="0"/>
                <a:cs typeface="Times New Roman" pitchFamily="18" charset="0"/>
              </a:rPr>
              <a:t>классов, при решении которых </a:t>
            </a:r>
            <a:r>
              <a:rPr lang="ru-RU" sz="2000" b="1" dirty="0">
                <a:solidFill>
                  <a:srgbClr val="002060"/>
                </a:solidFill>
                <a:latin typeface="Times New Roman" pitchFamily="18" charset="0"/>
                <a:cs typeface="Times New Roman" pitchFamily="18" charset="0"/>
              </a:rPr>
              <a:t>не существует определенного алгоритма </a:t>
            </a:r>
            <a:r>
              <a:rPr lang="ru-RU" sz="2000" b="1" dirty="0" smtClean="0">
                <a:solidFill>
                  <a:srgbClr val="002060"/>
                </a:solidFill>
                <a:latin typeface="Times New Roman" pitchFamily="18" charset="0"/>
                <a:cs typeface="Times New Roman" pitchFamily="18" charset="0"/>
              </a:rPr>
              <a:t>и </a:t>
            </a:r>
            <a:r>
              <a:rPr lang="ru-RU" sz="2000" b="1" dirty="0">
                <a:solidFill>
                  <a:srgbClr val="002060"/>
                </a:solidFill>
                <a:latin typeface="Times New Roman" pitchFamily="18" charset="0"/>
                <a:cs typeface="Times New Roman" pitchFamily="18" charset="0"/>
              </a:rPr>
              <a:t>которая подразумевает нестандартный подход к решению. Это могут быть задачи на смекалку, на логику, в которых чаще всего необходимо внимательно вчитаться в условие и упростить его (либо уменьшить количество числовых данных, либо решить «с конца», либо использовать метод перебора и т.д.). При решении таких задач особенно полезным будет умение переходить от общего к частному и наоборот, а также умение составлять математические модели и визуализировать условие задачи графически. </a:t>
            </a:r>
            <a:endParaRPr lang="ru-RU" sz="2000" b="1" dirty="0" smtClean="0">
              <a:solidFill>
                <a:srgbClr val="002060"/>
              </a:solidFill>
              <a:latin typeface="Times New Roman" pitchFamily="18" charset="0"/>
              <a:cs typeface="Times New Roman" pitchFamily="18" charset="0"/>
            </a:endParaRPr>
          </a:p>
          <a:p>
            <a:pPr fontAlgn="auto">
              <a:spcBef>
                <a:spcPts val="0"/>
              </a:spcBef>
              <a:spcAft>
                <a:spcPts val="0"/>
              </a:spcAft>
              <a:defRPr/>
            </a:pPr>
            <a:endParaRPr lang="ru-RU" sz="2000" i="1" dirty="0">
              <a:ln w="10541" cmpd="sng">
                <a:solidFill>
                  <a:schemeClr val="accent1">
                    <a:shade val="88000"/>
                    <a:satMod val="110000"/>
                  </a:schemeClr>
                </a:solidFill>
                <a:prstDash val="solid"/>
              </a:ln>
              <a:solidFill>
                <a:srgbClr val="002060"/>
              </a:solidFill>
              <a:latin typeface="Times New Roman" pitchFamily="18" charset="0"/>
              <a:cs typeface="Times New Roman" pitchFamily="18" charset="0"/>
            </a:endParaRPr>
          </a:p>
          <a:p>
            <a:pPr fontAlgn="auto">
              <a:spcBef>
                <a:spcPts val="0"/>
              </a:spcBef>
              <a:spcAft>
                <a:spcPts val="0"/>
              </a:spcAft>
              <a:defRPr/>
            </a:pPr>
            <a:r>
              <a:rPr lang="ru-RU" sz="2000" dirty="0" smtClean="0">
                <a:ln w="10541" cmpd="sng">
                  <a:solidFill>
                    <a:srgbClr val="000066"/>
                  </a:solidFill>
                  <a:prstDash val="solid"/>
                </a:ln>
                <a:solidFill>
                  <a:srgbClr val="002060"/>
                </a:solidFill>
                <a:latin typeface="Times New Roman" pitchFamily="18" charset="0"/>
                <a:cs typeface="Times New Roman" pitchFamily="18" charset="0"/>
              </a:rPr>
              <a:t>Типы задач:</a:t>
            </a:r>
          </a:p>
          <a:p>
            <a:pPr fontAlgn="auto">
              <a:spcBef>
                <a:spcPts val="0"/>
              </a:spcBef>
              <a:spcAft>
                <a:spcPts val="0"/>
              </a:spcAft>
              <a:buFont typeface="Arial" pitchFamily="34" charset="0"/>
              <a:buChar char="•"/>
              <a:defRPr/>
            </a:pPr>
            <a:r>
              <a:rPr lang="ru-RU" sz="2000" dirty="0" smtClean="0">
                <a:ln w="10541" cmpd="sng">
                  <a:solidFill>
                    <a:srgbClr val="000066"/>
                  </a:solidFill>
                  <a:prstDash val="solid"/>
                </a:ln>
                <a:solidFill>
                  <a:srgbClr val="002060"/>
                </a:solidFill>
                <a:latin typeface="Times New Roman" pitchFamily="18" charset="0"/>
                <a:cs typeface="Times New Roman" pitchFamily="18" charset="0"/>
              </a:rPr>
              <a:t>Задачи на разрезы и распилы</a:t>
            </a:r>
          </a:p>
          <a:p>
            <a:pPr fontAlgn="auto">
              <a:spcBef>
                <a:spcPts val="0"/>
              </a:spcBef>
              <a:spcAft>
                <a:spcPts val="0"/>
              </a:spcAft>
              <a:buFont typeface="Arial" pitchFamily="34" charset="0"/>
              <a:buChar char="•"/>
              <a:defRPr/>
            </a:pPr>
            <a:r>
              <a:rPr lang="ru-RU" sz="2000" dirty="0" smtClean="0">
                <a:ln w="10541" cmpd="sng">
                  <a:solidFill>
                    <a:srgbClr val="000066"/>
                  </a:solidFill>
                  <a:prstDash val="solid"/>
                </a:ln>
                <a:solidFill>
                  <a:srgbClr val="002060"/>
                </a:solidFill>
                <a:latin typeface="Times New Roman" pitchFamily="18" charset="0"/>
                <a:cs typeface="Times New Roman" pitchFamily="18" charset="0"/>
              </a:rPr>
              <a:t>Элементарные комбинаторные задачи</a:t>
            </a:r>
          </a:p>
          <a:p>
            <a:pPr fontAlgn="auto">
              <a:spcBef>
                <a:spcPts val="0"/>
              </a:spcBef>
              <a:spcAft>
                <a:spcPts val="0"/>
              </a:spcAft>
              <a:buFont typeface="Arial" pitchFamily="34" charset="0"/>
              <a:buChar char="•"/>
              <a:defRPr/>
            </a:pPr>
            <a:r>
              <a:rPr lang="ru-RU" sz="2000" dirty="0" smtClean="0">
                <a:ln w="10541" cmpd="sng">
                  <a:solidFill>
                    <a:srgbClr val="000066"/>
                  </a:solidFill>
                  <a:prstDash val="solid"/>
                </a:ln>
                <a:solidFill>
                  <a:srgbClr val="002060"/>
                </a:solidFill>
                <a:latin typeface="Times New Roman" pitchFamily="18" charset="0"/>
                <a:cs typeface="Times New Roman" pitchFamily="18" charset="0"/>
              </a:rPr>
              <a:t>Простейшие задачи на применение арифметической прогрессии</a:t>
            </a:r>
          </a:p>
          <a:p>
            <a:pPr fontAlgn="auto">
              <a:spcBef>
                <a:spcPts val="0"/>
              </a:spcBef>
              <a:spcAft>
                <a:spcPts val="0"/>
              </a:spcAft>
              <a:buFont typeface="Arial" pitchFamily="34" charset="0"/>
              <a:buChar char="•"/>
              <a:defRPr/>
            </a:pPr>
            <a:r>
              <a:rPr lang="ru-RU" sz="2000" dirty="0" smtClean="0">
                <a:ln w="10541" cmpd="sng">
                  <a:solidFill>
                    <a:srgbClr val="000066"/>
                  </a:solidFill>
                  <a:prstDash val="solid"/>
                </a:ln>
                <a:solidFill>
                  <a:srgbClr val="002060"/>
                </a:solidFill>
                <a:latin typeface="Times New Roman" pitchFamily="18" charset="0"/>
                <a:cs typeface="Times New Roman" pitchFamily="18" charset="0"/>
              </a:rPr>
              <a:t>Задачи, проверяющие умение составлять математические модели и решать уравнения, неравенства и их сист</a:t>
            </a:r>
            <a:r>
              <a:rPr lang="ru-RU" sz="2000" dirty="0" smtClean="0">
                <a:ln w="10541" cmpd="sng">
                  <a:solidFill>
                    <a:srgbClr val="000066"/>
                  </a:solidFill>
                  <a:prstDash val="solid"/>
                </a:ln>
                <a:solidFill>
                  <a:srgbClr val="000066"/>
                </a:solidFill>
                <a:latin typeface="Times New Roman" pitchFamily="18" charset="0"/>
                <a:cs typeface="Times New Roman" pitchFamily="18" charset="0"/>
              </a:rPr>
              <a:t>емы</a:t>
            </a:r>
            <a:endParaRPr lang="ru-RU" sz="2000" i="1" dirty="0">
              <a:ln w="10541" cmpd="sng">
                <a:solidFill>
                  <a:srgbClr val="000066"/>
                </a:solidFill>
                <a:prstDash val="solid"/>
              </a:ln>
              <a:solidFill>
                <a:srgbClr val="000066"/>
              </a:solidFill>
              <a:latin typeface="Times New Roman" pitchFamily="18" charset="0"/>
              <a:cs typeface="Times New Roman" pitchFamily="18" charset="0"/>
            </a:endParaRPr>
          </a:p>
        </p:txBody>
      </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Tree>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 506313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82" name="Дуга 81"/>
          <p:cNvSpPr/>
          <p:nvPr/>
        </p:nvSpPr>
        <p:spPr>
          <a:xfrm>
            <a:off x="5580112" y="2132856"/>
            <a:ext cx="144016" cy="72008"/>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127" name="Прямоугольник 126"/>
          <p:cNvSpPr/>
          <p:nvPr/>
        </p:nvSpPr>
        <p:spPr>
          <a:xfrm>
            <a:off x="179512" y="1484784"/>
            <a:ext cx="8136904" cy="2554545"/>
          </a:xfrm>
          <a:prstGeom prst="rect">
            <a:avLst/>
          </a:prstGeom>
        </p:spPr>
        <p:txBody>
          <a:bodyPr wrap="square">
            <a:spAutoFit/>
          </a:bodyPr>
          <a:lstStyle/>
          <a:p>
            <a:pPr algn="just"/>
            <a:r>
              <a:rPr lang="ru-RU" sz="3200" dirty="0" smtClean="0"/>
              <a:t>Каждую секунду бактерия делится на две новые бактерии. Известно, что весь объём одного стакана бактерии заполняют за 1 час. За сколько секунд бактерии заполняют половину стакана?</a:t>
            </a:r>
            <a:endParaRPr lang="ru-RU" sz="3200" dirty="0"/>
          </a:p>
        </p:txBody>
      </p:sp>
      <p:sp>
        <p:nvSpPr>
          <p:cNvPr id="128" name="TextBox 127"/>
          <p:cNvSpPr txBox="1"/>
          <p:nvPr/>
        </p:nvSpPr>
        <p:spPr>
          <a:xfrm>
            <a:off x="2267744" y="4725144"/>
            <a:ext cx="6336704"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За 1 час (3600 сек) – стакан заполнен полностью </a:t>
            </a:r>
            <a:endParaRPr lang="ru-RU" sz="2000" dirty="0"/>
          </a:p>
        </p:txBody>
      </p:sp>
      <p:sp>
        <p:nvSpPr>
          <p:cNvPr id="143" name="TextBox 142"/>
          <p:cNvSpPr txBox="1"/>
          <p:nvPr/>
        </p:nvSpPr>
        <p:spPr>
          <a:xfrm>
            <a:off x="2267744" y="5229200"/>
            <a:ext cx="655272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3600 – 1 = 3599 – стакан заполнен на половину</a:t>
            </a:r>
            <a:endParaRPr lang="ru-RU" sz="2000" dirty="0"/>
          </a:p>
        </p:txBody>
      </p:sp>
      <p:sp>
        <p:nvSpPr>
          <p:cNvPr id="147" name="TextBox 146"/>
          <p:cNvSpPr txBox="1"/>
          <p:nvPr/>
        </p:nvSpPr>
        <p:spPr>
          <a:xfrm>
            <a:off x="2267744" y="4253026"/>
            <a:ext cx="475252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Рассмотрим задачу с конца</a:t>
            </a:r>
            <a:endParaRPr lang="ru-RU" sz="2000" dirty="0"/>
          </a:p>
        </p:txBody>
      </p:sp>
      <p:pic>
        <p:nvPicPr>
          <p:cNvPr id="1026" name="Picture 2" descr="http://www.presentbar.ru/product/highball/vyisokij-stakan-chikago-2.jpg"/>
          <p:cNvPicPr>
            <a:picLocks noChangeAspect="1" noChangeArrowheads="1"/>
          </p:cNvPicPr>
          <p:nvPr/>
        </p:nvPicPr>
        <p:blipFill>
          <a:blip r:embed="rId2" cstate="print"/>
          <a:srcRect/>
          <a:stretch>
            <a:fillRect/>
          </a:stretch>
        </p:blipFill>
        <p:spPr bwMode="auto">
          <a:xfrm>
            <a:off x="0" y="4077072"/>
            <a:ext cx="2176993" cy="2232248"/>
          </a:xfrm>
          <a:prstGeom prst="rect">
            <a:avLst/>
          </a:prstGeom>
          <a:noFill/>
        </p:spPr>
      </p:pic>
      <p:pic>
        <p:nvPicPr>
          <p:cNvPr id="1028" name="Picture 4" descr="http://png.clipart.me/graphics/previews/150/funny-bacteria-illustrations-vector-file_150427115.jpg"/>
          <p:cNvPicPr>
            <a:picLocks noChangeAspect="1" noChangeArrowheads="1"/>
          </p:cNvPicPr>
          <p:nvPr/>
        </p:nvPicPr>
        <p:blipFill>
          <a:blip r:embed="rId3" cstate="print"/>
          <a:srcRect/>
          <a:stretch>
            <a:fillRect/>
          </a:stretch>
        </p:blipFill>
        <p:spPr bwMode="auto">
          <a:xfrm>
            <a:off x="766769" y="5013176"/>
            <a:ext cx="708887" cy="720080"/>
          </a:xfrm>
          <a:prstGeom prst="rect">
            <a:avLst/>
          </a:prstGeom>
          <a:noFill/>
        </p:spPr>
      </p:pic>
      <p:pic>
        <p:nvPicPr>
          <p:cNvPr id="151" name="Picture 4" descr="http://png.clipart.me/graphics/previews/150/funny-bacteria-illustrations-vector-file_150427115.jpg"/>
          <p:cNvPicPr>
            <a:picLocks noChangeAspect="1" noChangeArrowheads="1"/>
          </p:cNvPicPr>
          <p:nvPr/>
        </p:nvPicPr>
        <p:blipFill>
          <a:blip r:embed="rId4" cstate="print"/>
          <a:srcRect/>
          <a:stretch>
            <a:fillRect/>
          </a:stretch>
        </p:blipFill>
        <p:spPr bwMode="auto">
          <a:xfrm>
            <a:off x="766769" y="4221088"/>
            <a:ext cx="708887" cy="792088"/>
          </a:xfrm>
          <a:prstGeom prst="rect">
            <a:avLst/>
          </a:prstGeom>
          <a:noFill/>
        </p:spPr>
      </p:pic>
      <p:sp>
        <p:nvSpPr>
          <p:cNvPr id="153" name="TextBox 152"/>
          <p:cNvSpPr txBox="1"/>
          <p:nvPr/>
        </p:nvSpPr>
        <p:spPr>
          <a:xfrm>
            <a:off x="4283968" y="6093296"/>
            <a:ext cx="309634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3599</a:t>
            </a:r>
            <a:endParaRPr lang="ru-RU" sz="24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4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8"/>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26"/>
                                        </p:tgtEl>
                                        <p:attrNameLst>
                                          <p:attrName>style.visibility</p:attrName>
                                        </p:attrNameLst>
                                      </p:cBhvr>
                                      <p:to>
                                        <p:strVal val="visible"/>
                                      </p:to>
                                    </p:set>
                                  </p:childTnLst>
                                </p:cTn>
                              </p:par>
                              <p:par>
                                <p:cTn id="13" presetID="22" presetClass="entr" presetSubtype="4" fill="hold" nodeType="withEffect">
                                  <p:stCondLst>
                                    <p:cond delay="0"/>
                                  </p:stCondLst>
                                  <p:childTnLst>
                                    <p:set>
                                      <p:cBhvr>
                                        <p:cTn id="14" dur="1" fill="hold">
                                          <p:stCondLst>
                                            <p:cond delay="0"/>
                                          </p:stCondLst>
                                        </p:cTn>
                                        <p:tgtEl>
                                          <p:spTgt spid="1028"/>
                                        </p:tgtEl>
                                        <p:attrNameLst>
                                          <p:attrName>style.visibility</p:attrName>
                                        </p:attrNameLst>
                                      </p:cBhvr>
                                      <p:to>
                                        <p:strVal val="visible"/>
                                      </p:to>
                                    </p:set>
                                    <p:animEffect transition="in" filter="wipe(down)">
                                      <p:cBhvr>
                                        <p:cTn id="15" dur="500"/>
                                        <p:tgtEl>
                                          <p:spTgt spid="1028"/>
                                        </p:tgtEl>
                                      </p:cBhvr>
                                    </p:animEffect>
                                  </p:childTnLst>
                                </p:cTn>
                              </p:par>
                            </p:childTnLst>
                          </p:cTn>
                        </p:par>
                        <p:par>
                          <p:cTn id="16" fill="hold">
                            <p:stCondLst>
                              <p:cond delay="500"/>
                            </p:stCondLst>
                            <p:childTnLst>
                              <p:par>
                                <p:cTn id="17" presetID="22" presetClass="entr" presetSubtype="4" fill="hold" nodeType="afterEffect">
                                  <p:stCondLst>
                                    <p:cond delay="0"/>
                                  </p:stCondLst>
                                  <p:childTnLst>
                                    <p:set>
                                      <p:cBhvr>
                                        <p:cTn id="18" dur="1" fill="hold">
                                          <p:stCondLst>
                                            <p:cond delay="0"/>
                                          </p:stCondLst>
                                        </p:cTn>
                                        <p:tgtEl>
                                          <p:spTgt spid="151"/>
                                        </p:tgtEl>
                                        <p:attrNameLst>
                                          <p:attrName>style.visibility</p:attrName>
                                        </p:attrNameLst>
                                      </p:cBhvr>
                                      <p:to>
                                        <p:strVal val="visible"/>
                                      </p:to>
                                    </p:set>
                                    <p:animEffect transition="in" filter="wipe(down)">
                                      <p:cBhvr>
                                        <p:cTn id="19" dur="500"/>
                                        <p:tgtEl>
                                          <p:spTgt spid="15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43"/>
                                        </p:tgtEl>
                                        <p:attrNameLst>
                                          <p:attrName>style.visibility</p:attrName>
                                        </p:attrNameLst>
                                      </p:cBhvr>
                                      <p:to>
                                        <p:strVal val="visible"/>
                                      </p:to>
                                    </p:set>
                                  </p:childTnLst>
                                </p:cTn>
                              </p:par>
                              <p:par>
                                <p:cTn id="24" presetID="22" presetClass="exit" presetSubtype="1" fill="hold" nodeType="withEffect">
                                  <p:stCondLst>
                                    <p:cond delay="0"/>
                                  </p:stCondLst>
                                  <p:childTnLst>
                                    <p:animEffect transition="out" filter="wipe(up)">
                                      <p:cBhvr>
                                        <p:cTn id="25" dur="500"/>
                                        <p:tgtEl>
                                          <p:spTgt spid="151"/>
                                        </p:tgtEl>
                                      </p:cBhvr>
                                    </p:animEffect>
                                    <p:set>
                                      <p:cBhvr>
                                        <p:cTn id="26" dur="1" fill="hold">
                                          <p:stCondLst>
                                            <p:cond delay="499"/>
                                          </p:stCondLst>
                                        </p:cTn>
                                        <p:tgtEl>
                                          <p:spTgt spid="151"/>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animBg="1"/>
      <p:bldP spid="143" grpId="0" animBg="1"/>
      <p:bldP spid="147" grpId="0" animBg="1"/>
      <p:bldP spid="153"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№509665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1569660"/>
          </a:xfrm>
          <a:prstGeom prst="rect">
            <a:avLst/>
          </a:prstGeom>
          <a:solidFill>
            <a:srgbClr val="FFFFFF">
              <a:alpha val="61961"/>
            </a:srgbClr>
          </a:solidFill>
          <a:effectLst>
            <a:softEdge rad="63500"/>
          </a:effectLst>
        </p:spPr>
        <p:txBody>
          <a:bodyPr wrap="square">
            <a:spAutoFit/>
          </a:bodyPr>
          <a:lstStyle/>
          <a:p>
            <a:r>
              <a:rPr lang="ru-RU" sz="2400" dirty="0" smtClean="0"/>
              <a:t>В корзине лежат 50 грибов: рыжики и грузди. Известно, что среди любых 28 грибов имеется хотя бы один рыжик, а среди любых 24 грибов хотя бы один груздь. Сколько груздей в корзине?</a:t>
            </a:r>
            <a:endParaRPr lang="ru-RU" sz="24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27</a:t>
            </a:r>
            <a:endParaRPr lang="ru-RU" sz="2400" dirty="0"/>
          </a:p>
        </p:txBody>
      </p:sp>
      <p:sp>
        <p:nvSpPr>
          <p:cNvPr id="45" name="Прямоугольник 44"/>
          <p:cNvSpPr/>
          <p:nvPr/>
        </p:nvSpPr>
        <p:spPr>
          <a:xfrm>
            <a:off x="4564733" y="4737338"/>
            <a:ext cx="4445769" cy="707886"/>
          </a:xfrm>
          <a:prstGeom prst="rect">
            <a:avLst/>
          </a:prstGeom>
        </p:spPr>
        <p:txBody>
          <a:bodyPr wrap="none">
            <a:spAutoFit/>
          </a:bodyPr>
          <a:lstStyle/>
          <a:p>
            <a:r>
              <a:rPr lang="ru-RU" sz="2000" dirty="0" smtClean="0"/>
              <a:t>Единственное решение: </a:t>
            </a:r>
          </a:p>
          <a:p>
            <a:r>
              <a:rPr lang="ru-RU" sz="2000" dirty="0" smtClean="0"/>
              <a:t>27 груздей + 23 рыжика = 50 грибов</a:t>
            </a:r>
            <a:endParaRPr lang="ru-RU" sz="2000" dirty="0"/>
          </a:p>
        </p:txBody>
      </p:sp>
      <p:sp>
        <p:nvSpPr>
          <p:cNvPr id="49" name="Прямоугольник 48"/>
          <p:cNvSpPr/>
          <p:nvPr/>
        </p:nvSpPr>
        <p:spPr>
          <a:xfrm>
            <a:off x="4572000" y="5385410"/>
            <a:ext cx="4572000" cy="707886"/>
          </a:xfrm>
          <a:prstGeom prst="rect">
            <a:avLst/>
          </a:prstGeom>
        </p:spPr>
        <p:txBody>
          <a:bodyPr wrap="square">
            <a:spAutoFit/>
          </a:bodyPr>
          <a:lstStyle/>
          <a:p>
            <a:r>
              <a:rPr lang="ru-RU" sz="2000" dirty="0" smtClean="0"/>
              <a:t>В любом другом случае условие задачи не выполняется</a:t>
            </a:r>
            <a:endParaRPr lang="ru-RU" sz="2000" dirty="0"/>
          </a:p>
        </p:txBody>
      </p:sp>
      <p:pic>
        <p:nvPicPr>
          <p:cNvPr id="77826" name="Picture 2" descr="http://arcticaoy.ru/fb.ru/misc/i/gallery/12260/950160.jpg"/>
          <p:cNvPicPr>
            <a:picLocks noChangeAspect="1" noChangeArrowheads="1"/>
          </p:cNvPicPr>
          <p:nvPr/>
        </p:nvPicPr>
        <p:blipFill>
          <a:blip r:embed="rId2" cstate="print"/>
          <a:srcRect/>
          <a:stretch>
            <a:fillRect/>
          </a:stretch>
        </p:blipFill>
        <p:spPr bwMode="auto">
          <a:xfrm>
            <a:off x="395536" y="3356992"/>
            <a:ext cx="4032448" cy="3024336"/>
          </a:xfrm>
          <a:prstGeom prst="rect">
            <a:avLst/>
          </a:prstGeom>
          <a:noFill/>
        </p:spPr>
      </p:pic>
      <p:sp>
        <p:nvSpPr>
          <p:cNvPr id="27" name="Прямоугольник 26"/>
          <p:cNvSpPr/>
          <p:nvPr/>
        </p:nvSpPr>
        <p:spPr>
          <a:xfrm>
            <a:off x="4572000" y="3356992"/>
            <a:ext cx="4572000" cy="707886"/>
          </a:xfrm>
          <a:prstGeom prst="rect">
            <a:avLst/>
          </a:prstGeom>
        </p:spPr>
        <p:txBody>
          <a:bodyPr wrap="square">
            <a:spAutoFit/>
          </a:bodyPr>
          <a:lstStyle/>
          <a:p>
            <a:r>
              <a:rPr lang="ru-RU" sz="2000" dirty="0" smtClean="0"/>
              <a:t>Среди любых 28 грибов максимально может быть 27 груздей</a:t>
            </a:r>
            <a:endParaRPr lang="ru-RU" sz="2000" dirty="0"/>
          </a:p>
        </p:txBody>
      </p:sp>
      <p:sp>
        <p:nvSpPr>
          <p:cNvPr id="28" name="Прямоугольник 27"/>
          <p:cNvSpPr/>
          <p:nvPr/>
        </p:nvSpPr>
        <p:spPr>
          <a:xfrm>
            <a:off x="4572000" y="4017258"/>
            <a:ext cx="4572000" cy="707886"/>
          </a:xfrm>
          <a:prstGeom prst="rect">
            <a:avLst/>
          </a:prstGeom>
        </p:spPr>
        <p:txBody>
          <a:bodyPr wrap="square">
            <a:spAutoFit/>
          </a:bodyPr>
          <a:lstStyle/>
          <a:p>
            <a:r>
              <a:rPr lang="ru-RU" sz="2000" dirty="0" smtClean="0"/>
              <a:t>Среди любых 24 грибов максимально может быть 23 рыжика</a:t>
            </a:r>
            <a:endParaRPr lang="ru-RU" sz="2000" dirty="0"/>
          </a:p>
        </p:txBody>
      </p:sp>
      <p:sp>
        <p:nvSpPr>
          <p:cNvPr id="26" name="Овал 25"/>
          <p:cNvSpPr/>
          <p:nvPr/>
        </p:nvSpPr>
        <p:spPr>
          <a:xfrm>
            <a:off x="7596336" y="3429000"/>
            <a:ext cx="1547664" cy="151216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b="1">
              <a:ln w="18000">
                <a:solidFill>
                  <a:schemeClr val="accent2">
                    <a:satMod val="140000"/>
                  </a:schemeClr>
                </a:solidFill>
                <a:prstDash val="solid"/>
                <a:miter lim="800000"/>
              </a:ln>
              <a:noFill/>
              <a:effectLst>
                <a:outerShdw blurRad="25500" dist="23000" dir="7020000" algn="tl">
                  <a:srgbClr val="000000">
                    <a:alpha val="50000"/>
                  </a:srgbClr>
                </a:outerShdw>
              </a:effectLst>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0" presetClass="entr" presetSubtype="0" fill="hold" grpId="0" nodeType="click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edge">
                                      <p:cBhvr>
                                        <p:cTn id="15" dur="2000"/>
                                        <p:tgtEl>
                                          <p:spTgt spid="26"/>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45"/>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49" grpId="0"/>
      <p:bldP spid="27" grpId="0"/>
      <p:bldP spid="28" grpId="0"/>
      <p:bldP spid="2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№507080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491880" y="1546914"/>
            <a:ext cx="5040560" cy="1938992"/>
          </a:xfrm>
          <a:prstGeom prst="rect">
            <a:avLst/>
          </a:prstGeom>
          <a:solidFill>
            <a:srgbClr val="FFFFFF">
              <a:alpha val="61961"/>
            </a:srgbClr>
          </a:solidFill>
          <a:effectLst>
            <a:softEdge rad="63500"/>
          </a:effectLst>
        </p:spPr>
        <p:txBody>
          <a:bodyPr wrap="square">
            <a:spAutoFit/>
          </a:bodyPr>
          <a:lstStyle/>
          <a:p>
            <a:r>
              <a:rPr lang="ru-RU" sz="2000" dirty="0" smtClean="0"/>
              <a:t>В меню ресторана имеется 6 видов салатов, 3 вида первых блюд, 5 видов вторых блюд и 4 вида десерта. Сколько вариантов обеда из салата, первого, второго и десерта могут выбрать посетители этого ресторана?</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73730" name="Picture 2" descr="https://tomesto-751054.c.cdn77.org/img/place/000/005/256/restoran-moskva-ginza-v-tts-stokmann_b6d5d_full-56966.jpg"/>
          <p:cNvPicPr>
            <a:picLocks noChangeAspect="1" noChangeArrowheads="1"/>
          </p:cNvPicPr>
          <p:nvPr/>
        </p:nvPicPr>
        <p:blipFill>
          <a:blip r:embed="rId2" cstate="print"/>
          <a:srcRect/>
          <a:stretch>
            <a:fillRect/>
          </a:stretch>
        </p:blipFill>
        <p:spPr bwMode="auto">
          <a:xfrm>
            <a:off x="611560" y="1628800"/>
            <a:ext cx="2592288" cy="1814601"/>
          </a:xfrm>
          <a:prstGeom prst="rect">
            <a:avLst/>
          </a:prstGeom>
          <a:noFill/>
        </p:spPr>
      </p:pic>
      <p:sp>
        <p:nvSpPr>
          <p:cNvPr id="24" name="Прямоугольник 23"/>
          <p:cNvSpPr/>
          <p:nvPr/>
        </p:nvSpPr>
        <p:spPr>
          <a:xfrm>
            <a:off x="3563888" y="4797152"/>
            <a:ext cx="5328592" cy="1077218"/>
          </a:xfrm>
          <a:prstGeom prst="rect">
            <a:avLst/>
          </a:prstGeom>
        </p:spPr>
        <p:txBody>
          <a:bodyPr wrap="square">
            <a:spAutoFit/>
          </a:bodyPr>
          <a:lstStyle/>
          <a:p>
            <a:r>
              <a:rPr lang="ru-RU" sz="1600" dirty="0" smtClean="0"/>
              <a:t>Каждому виду салата можно предложить 3 вида первых блюд.</a:t>
            </a:r>
          </a:p>
          <a:p>
            <a:r>
              <a:rPr lang="ru-RU" sz="1600" dirty="0" smtClean="0"/>
              <a:t>Так как салатов 6 видов, то всего вариантов будет: 6 ∙ 3=18 </a:t>
            </a:r>
            <a:endParaRPr lang="ru-RU" sz="1600" dirty="0"/>
          </a:p>
        </p:txBody>
      </p:sp>
      <p:sp>
        <p:nvSpPr>
          <p:cNvPr id="27" name="Овал 26"/>
          <p:cNvSpPr/>
          <p:nvPr/>
        </p:nvSpPr>
        <p:spPr>
          <a:xfrm>
            <a:off x="755576" y="3861048"/>
            <a:ext cx="504056" cy="432048"/>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28" name="Овал 27"/>
          <p:cNvSpPr/>
          <p:nvPr/>
        </p:nvSpPr>
        <p:spPr>
          <a:xfrm>
            <a:off x="1475656" y="3861048"/>
            <a:ext cx="504056" cy="432048"/>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29" name="Овал 28"/>
          <p:cNvSpPr/>
          <p:nvPr/>
        </p:nvSpPr>
        <p:spPr>
          <a:xfrm>
            <a:off x="755576" y="4869160"/>
            <a:ext cx="504056" cy="432048"/>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0" name="Овал 29"/>
          <p:cNvSpPr/>
          <p:nvPr/>
        </p:nvSpPr>
        <p:spPr>
          <a:xfrm>
            <a:off x="755576" y="4365104"/>
            <a:ext cx="504056" cy="432048"/>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1" name="Овал 30"/>
          <p:cNvSpPr/>
          <p:nvPr/>
        </p:nvSpPr>
        <p:spPr>
          <a:xfrm>
            <a:off x="1475656" y="4365104"/>
            <a:ext cx="504056" cy="432048"/>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2" name="Овал 31"/>
          <p:cNvSpPr/>
          <p:nvPr/>
        </p:nvSpPr>
        <p:spPr>
          <a:xfrm>
            <a:off x="1475656" y="4869160"/>
            <a:ext cx="504056" cy="432048"/>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3" name="Правая фигурная скобка 32"/>
          <p:cNvSpPr/>
          <p:nvPr/>
        </p:nvSpPr>
        <p:spPr>
          <a:xfrm rot="5400000">
            <a:off x="1259632" y="4869160"/>
            <a:ext cx="216024" cy="122413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34" name="TextBox 33"/>
          <p:cNvSpPr txBox="1"/>
          <p:nvPr/>
        </p:nvSpPr>
        <p:spPr>
          <a:xfrm>
            <a:off x="611560" y="5733256"/>
            <a:ext cx="1512168" cy="523220"/>
          </a:xfrm>
          <a:prstGeom prst="rect">
            <a:avLst/>
          </a:prstGeom>
          <a:noFill/>
        </p:spPr>
        <p:txBody>
          <a:bodyPr wrap="square" rtlCol="0">
            <a:spAutoFit/>
          </a:bodyPr>
          <a:lstStyle/>
          <a:p>
            <a:pPr algn="ctr"/>
            <a:r>
              <a:rPr lang="ru-RU" sz="1400" dirty="0" smtClean="0"/>
              <a:t>6 видов салатов</a:t>
            </a:r>
            <a:endParaRPr lang="ru-RU" sz="1400" dirty="0"/>
          </a:p>
        </p:txBody>
      </p:sp>
      <p:sp>
        <p:nvSpPr>
          <p:cNvPr id="35" name="Овал 34"/>
          <p:cNvSpPr/>
          <p:nvPr/>
        </p:nvSpPr>
        <p:spPr>
          <a:xfrm>
            <a:off x="2627784" y="4869160"/>
            <a:ext cx="504056" cy="432048"/>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36" name="Овал 35"/>
          <p:cNvSpPr/>
          <p:nvPr/>
        </p:nvSpPr>
        <p:spPr>
          <a:xfrm>
            <a:off x="2627784" y="3861048"/>
            <a:ext cx="504056" cy="432048"/>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37" name="Овал 36"/>
          <p:cNvSpPr/>
          <p:nvPr/>
        </p:nvSpPr>
        <p:spPr>
          <a:xfrm>
            <a:off x="2627784" y="4365104"/>
            <a:ext cx="504056" cy="43204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38" name="TextBox 37"/>
          <p:cNvSpPr txBox="1"/>
          <p:nvPr/>
        </p:nvSpPr>
        <p:spPr>
          <a:xfrm>
            <a:off x="2339752" y="5687288"/>
            <a:ext cx="1080120" cy="738664"/>
          </a:xfrm>
          <a:prstGeom prst="rect">
            <a:avLst/>
          </a:prstGeom>
          <a:noFill/>
        </p:spPr>
        <p:txBody>
          <a:bodyPr wrap="square" rtlCol="0">
            <a:spAutoFit/>
          </a:bodyPr>
          <a:lstStyle/>
          <a:p>
            <a:pPr algn="ctr"/>
            <a:r>
              <a:rPr lang="ru-RU" sz="1400" dirty="0" smtClean="0"/>
              <a:t>3 вида первых блюд</a:t>
            </a:r>
            <a:endParaRPr lang="ru-RU" sz="1400" dirty="0"/>
          </a:p>
        </p:txBody>
      </p:sp>
      <p:sp>
        <p:nvSpPr>
          <p:cNvPr id="41" name="Правая фигурная скобка 40"/>
          <p:cNvSpPr/>
          <p:nvPr/>
        </p:nvSpPr>
        <p:spPr>
          <a:xfrm rot="5400000">
            <a:off x="2735796" y="5265204"/>
            <a:ext cx="288032" cy="50405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42" name="Овал 41"/>
          <p:cNvSpPr/>
          <p:nvPr/>
        </p:nvSpPr>
        <p:spPr>
          <a:xfrm>
            <a:off x="4932040" y="3933056"/>
            <a:ext cx="504056" cy="432048"/>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43" name="Овал 42"/>
          <p:cNvSpPr/>
          <p:nvPr/>
        </p:nvSpPr>
        <p:spPr>
          <a:xfrm>
            <a:off x="5868144" y="3933056"/>
            <a:ext cx="504056" cy="432048"/>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44" name="Овал 43"/>
          <p:cNvSpPr/>
          <p:nvPr/>
        </p:nvSpPr>
        <p:spPr>
          <a:xfrm>
            <a:off x="6804248" y="3933056"/>
            <a:ext cx="504056" cy="432048"/>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45" name="Овал 44"/>
          <p:cNvSpPr/>
          <p:nvPr/>
        </p:nvSpPr>
        <p:spPr>
          <a:xfrm>
            <a:off x="4932040" y="4293096"/>
            <a:ext cx="504056" cy="432048"/>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46" name="Овал 45"/>
          <p:cNvSpPr/>
          <p:nvPr/>
        </p:nvSpPr>
        <p:spPr>
          <a:xfrm>
            <a:off x="5868144" y="4293096"/>
            <a:ext cx="504056" cy="432048"/>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47" name="Овал 46"/>
          <p:cNvSpPr/>
          <p:nvPr/>
        </p:nvSpPr>
        <p:spPr>
          <a:xfrm>
            <a:off x="6804248" y="4293096"/>
            <a:ext cx="504056" cy="432048"/>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0"/>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2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38"/>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animBg="1"/>
      <p:bldP spid="28" grpId="0" animBg="1"/>
      <p:bldP spid="29" grpId="0" animBg="1"/>
      <p:bldP spid="30" grpId="0" animBg="1"/>
      <p:bldP spid="31" grpId="0" animBg="1"/>
      <p:bldP spid="32" grpId="0" animBg="1"/>
      <p:bldP spid="33" grpId="0" animBg="1"/>
      <p:bldP spid="34" grpId="0"/>
      <p:bldP spid="35" grpId="0" animBg="1"/>
      <p:bldP spid="36" grpId="0" animBg="1"/>
      <p:bldP spid="37" grpId="0" animBg="1"/>
      <p:bldP spid="38" grpId="0"/>
      <p:bldP spid="41" grpId="0" animBg="1"/>
      <p:bldP spid="42" grpId="0" animBg="1"/>
      <p:bldP spid="43" grpId="0" animBg="1"/>
      <p:bldP spid="44" grpId="0" animBg="1"/>
      <p:bldP spid="45" grpId="0" animBg="1"/>
      <p:bldP spid="46" grpId="0" animBg="1"/>
      <p:bldP spid="4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Овал 58"/>
          <p:cNvSpPr/>
          <p:nvPr/>
        </p:nvSpPr>
        <p:spPr>
          <a:xfrm>
            <a:off x="1547664" y="3645024"/>
            <a:ext cx="288032" cy="28803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№507080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419872" y="1340768"/>
            <a:ext cx="4752528" cy="1938992"/>
          </a:xfrm>
          <a:prstGeom prst="rect">
            <a:avLst/>
          </a:prstGeom>
          <a:solidFill>
            <a:srgbClr val="FFFFFF">
              <a:alpha val="61961"/>
            </a:srgbClr>
          </a:solidFill>
          <a:effectLst>
            <a:softEdge rad="63500"/>
          </a:effectLst>
        </p:spPr>
        <p:txBody>
          <a:bodyPr wrap="square">
            <a:spAutoFit/>
          </a:bodyPr>
          <a:lstStyle/>
          <a:p>
            <a:r>
              <a:rPr lang="ru-RU" sz="2000" dirty="0" smtClean="0"/>
              <a:t>В меню ресторана имеется 6 видов салатов, 3 вида первых блюд, 5 видов вторых блюд и 4 вида десерта. Сколько вариантов обеда из салата, первого, второго и десерта могут выбрать посетители этого ресторана?</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73730" name="Picture 2" descr="https://tomesto-751054.c.cdn77.org/img/place/000/005/256/restoran-moskva-ginza-v-tts-stokmann_b6d5d_full-56966.jpg"/>
          <p:cNvPicPr>
            <a:picLocks noChangeAspect="1" noChangeArrowheads="1"/>
          </p:cNvPicPr>
          <p:nvPr/>
        </p:nvPicPr>
        <p:blipFill>
          <a:blip r:embed="rId2" cstate="print"/>
          <a:srcRect/>
          <a:stretch>
            <a:fillRect/>
          </a:stretch>
        </p:blipFill>
        <p:spPr bwMode="auto">
          <a:xfrm>
            <a:off x="251520" y="1556793"/>
            <a:ext cx="2808312" cy="1787108"/>
          </a:xfrm>
          <a:prstGeom prst="rect">
            <a:avLst/>
          </a:prstGeom>
          <a:noFill/>
        </p:spPr>
      </p:pic>
      <p:sp>
        <p:nvSpPr>
          <p:cNvPr id="27" name="Овал 26"/>
          <p:cNvSpPr/>
          <p:nvPr/>
        </p:nvSpPr>
        <p:spPr>
          <a:xfrm>
            <a:off x="395536" y="3645024"/>
            <a:ext cx="288032" cy="28803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28" name="Овал 27"/>
          <p:cNvSpPr/>
          <p:nvPr/>
        </p:nvSpPr>
        <p:spPr>
          <a:xfrm>
            <a:off x="971600" y="4725144"/>
            <a:ext cx="288032" cy="288032"/>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29" name="Овал 28"/>
          <p:cNvSpPr/>
          <p:nvPr/>
        </p:nvSpPr>
        <p:spPr>
          <a:xfrm>
            <a:off x="395536" y="4365104"/>
            <a:ext cx="288032" cy="288032"/>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0" name="Овал 29"/>
          <p:cNvSpPr/>
          <p:nvPr/>
        </p:nvSpPr>
        <p:spPr>
          <a:xfrm>
            <a:off x="395536" y="4005064"/>
            <a:ext cx="288032" cy="28803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1" name="Овал 30"/>
          <p:cNvSpPr/>
          <p:nvPr/>
        </p:nvSpPr>
        <p:spPr>
          <a:xfrm>
            <a:off x="971600" y="5085184"/>
            <a:ext cx="288032" cy="28803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2" name="Овал 31"/>
          <p:cNvSpPr/>
          <p:nvPr/>
        </p:nvSpPr>
        <p:spPr>
          <a:xfrm>
            <a:off x="971600" y="5445224"/>
            <a:ext cx="288032" cy="288032"/>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33" name="Правая фигурная скобка 32"/>
          <p:cNvSpPr/>
          <p:nvPr/>
        </p:nvSpPr>
        <p:spPr>
          <a:xfrm rot="5400000">
            <a:off x="1079612" y="5121188"/>
            <a:ext cx="216024" cy="158417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34" name="TextBox 33"/>
          <p:cNvSpPr txBox="1"/>
          <p:nvPr/>
        </p:nvSpPr>
        <p:spPr>
          <a:xfrm>
            <a:off x="179512" y="6021288"/>
            <a:ext cx="2016224" cy="738664"/>
          </a:xfrm>
          <a:prstGeom prst="rect">
            <a:avLst/>
          </a:prstGeom>
          <a:noFill/>
        </p:spPr>
        <p:txBody>
          <a:bodyPr wrap="square" rtlCol="0">
            <a:spAutoFit/>
          </a:bodyPr>
          <a:lstStyle/>
          <a:p>
            <a:pPr algn="ctr"/>
            <a:r>
              <a:rPr lang="ru-RU" sz="1400" dirty="0" smtClean="0"/>
              <a:t>18 видов набора салата и первого блюда</a:t>
            </a:r>
            <a:endParaRPr lang="ru-RU" sz="1400" dirty="0"/>
          </a:p>
        </p:txBody>
      </p:sp>
      <p:sp>
        <p:nvSpPr>
          <p:cNvPr id="36" name="Овал 35"/>
          <p:cNvSpPr/>
          <p:nvPr/>
        </p:nvSpPr>
        <p:spPr>
          <a:xfrm>
            <a:off x="611560" y="364502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38" name="TextBox 37"/>
          <p:cNvSpPr txBox="1"/>
          <p:nvPr/>
        </p:nvSpPr>
        <p:spPr>
          <a:xfrm>
            <a:off x="2195736" y="6021288"/>
            <a:ext cx="1080120" cy="738664"/>
          </a:xfrm>
          <a:prstGeom prst="rect">
            <a:avLst/>
          </a:prstGeom>
          <a:noFill/>
        </p:spPr>
        <p:txBody>
          <a:bodyPr wrap="square" rtlCol="0">
            <a:spAutoFit/>
          </a:bodyPr>
          <a:lstStyle/>
          <a:p>
            <a:pPr algn="ctr"/>
            <a:r>
              <a:rPr lang="ru-RU" sz="1400" dirty="0" smtClean="0"/>
              <a:t>5 видов вторых блюд</a:t>
            </a:r>
            <a:endParaRPr lang="ru-RU" sz="1400" dirty="0"/>
          </a:p>
        </p:txBody>
      </p:sp>
      <p:sp>
        <p:nvSpPr>
          <p:cNvPr id="41" name="Правая фигурная скобка 40"/>
          <p:cNvSpPr/>
          <p:nvPr/>
        </p:nvSpPr>
        <p:spPr>
          <a:xfrm rot="5400000">
            <a:off x="2591780" y="5625244"/>
            <a:ext cx="288032" cy="50405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54" name="Овал 53"/>
          <p:cNvSpPr/>
          <p:nvPr/>
        </p:nvSpPr>
        <p:spPr>
          <a:xfrm>
            <a:off x="1547664" y="4365104"/>
            <a:ext cx="288032" cy="288032"/>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55" name="Овал 54"/>
          <p:cNvSpPr/>
          <p:nvPr/>
        </p:nvSpPr>
        <p:spPr>
          <a:xfrm>
            <a:off x="1547664" y="4005064"/>
            <a:ext cx="288032" cy="28803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60" name="Овал 59"/>
          <p:cNvSpPr/>
          <p:nvPr/>
        </p:nvSpPr>
        <p:spPr>
          <a:xfrm>
            <a:off x="395536" y="4725144"/>
            <a:ext cx="288032" cy="288032"/>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61" name="Овал 60"/>
          <p:cNvSpPr/>
          <p:nvPr/>
        </p:nvSpPr>
        <p:spPr>
          <a:xfrm>
            <a:off x="395536" y="5085184"/>
            <a:ext cx="288032" cy="28803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62" name="Овал 61"/>
          <p:cNvSpPr/>
          <p:nvPr/>
        </p:nvSpPr>
        <p:spPr>
          <a:xfrm>
            <a:off x="395536" y="5445224"/>
            <a:ext cx="288032" cy="288032"/>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83" name="Овал 82"/>
          <p:cNvSpPr/>
          <p:nvPr/>
        </p:nvSpPr>
        <p:spPr>
          <a:xfrm>
            <a:off x="971600" y="3645024"/>
            <a:ext cx="288032" cy="28803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84" name="Овал 83"/>
          <p:cNvSpPr/>
          <p:nvPr/>
        </p:nvSpPr>
        <p:spPr>
          <a:xfrm>
            <a:off x="971600" y="4365104"/>
            <a:ext cx="288032" cy="288032"/>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85" name="Овал 84"/>
          <p:cNvSpPr/>
          <p:nvPr/>
        </p:nvSpPr>
        <p:spPr>
          <a:xfrm>
            <a:off x="971600" y="4005064"/>
            <a:ext cx="288032" cy="288032"/>
          </a:xfrm>
          <a:prstGeom prst="ellipse">
            <a:avLst/>
          </a:prstGeom>
          <a:solidFill>
            <a:srgbClr val="7030A0"/>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88" name="Овал 87"/>
          <p:cNvSpPr/>
          <p:nvPr/>
        </p:nvSpPr>
        <p:spPr>
          <a:xfrm>
            <a:off x="1187624" y="364502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89" name="Овал 88"/>
          <p:cNvSpPr/>
          <p:nvPr/>
        </p:nvSpPr>
        <p:spPr>
          <a:xfrm>
            <a:off x="1547664" y="4725144"/>
            <a:ext cx="288032" cy="288032"/>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90" name="Овал 89"/>
          <p:cNvSpPr/>
          <p:nvPr/>
        </p:nvSpPr>
        <p:spPr>
          <a:xfrm>
            <a:off x="1547664" y="5085184"/>
            <a:ext cx="288032" cy="288032"/>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91" name="Овал 90"/>
          <p:cNvSpPr/>
          <p:nvPr/>
        </p:nvSpPr>
        <p:spPr>
          <a:xfrm>
            <a:off x="1547664" y="5445224"/>
            <a:ext cx="288032" cy="288032"/>
          </a:xfrm>
          <a:prstGeom prst="ellipse">
            <a:avLst/>
          </a:prstGeom>
          <a:solidFill>
            <a:srgbClr val="000066"/>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95" name="Овал 94"/>
          <p:cNvSpPr/>
          <p:nvPr/>
        </p:nvSpPr>
        <p:spPr>
          <a:xfrm>
            <a:off x="1763688" y="364502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96" name="Овал 95"/>
          <p:cNvSpPr/>
          <p:nvPr/>
        </p:nvSpPr>
        <p:spPr>
          <a:xfrm>
            <a:off x="611560" y="400506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97" name="Овал 96"/>
          <p:cNvSpPr/>
          <p:nvPr/>
        </p:nvSpPr>
        <p:spPr>
          <a:xfrm>
            <a:off x="1187624" y="400506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98" name="Овал 97"/>
          <p:cNvSpPr/>
          <p:nvPr/>
        </p:nvSpPr>
        <p:spPr>
          <a:xfrm>
            <a:off x="1763688" y="400506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99" name="Овал 98"/>
          <p:cNvSpPr/>
          <p:nvPr/>
        </p:nvSpPr>
        <p:spPr>
          <a:xfrm>
            <a:off x="611560" y="436510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0" name="Овал 99"/>
          <p:cNvSpPr/>
          <p:nvPr/>
        </p:nvSpPr>
        <p:spPr>
          <a:xfrm>
            <a:off x="1187624" y="436510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1" name="Овал 100"/>
          <p:cNvSpPr/>
          <p:nvPr/>
        </p:nvSpPr>
        <p:spPr>
          <a:xfrm>
            <a:off x="1763688" y="436510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2" name="Овал 101"/>
          <p:cNvSpPr/>
          <p:nvPr/>
        </p:nvSpPr>
        <p:spPr>
          <a:xfrm>
            <a:off x="611560" y="472514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3" name="Овал 102"/>
          <p:cNvSpPr/>
          <p:nvPr/>
        </p:nvSpPr>
        <p:spPr>
          <a:xfrm>
            <a:off x="1187624" y="472514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4" name="Овал 103"/>
          <p:cNvSpPr/>
          <p:nvPr/>
        </p:nvSpPr>
        <p:spPr>
          <a:xfrm>
            <a:off x="1763688" y="472514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5" name="Овал 104"/>
          <p:cNvSpPr/>
          <p:nvPr/>
        </p:nvSpPr>
        <p:spPr>
          <a:xfrm>
            <a:off x="611560" y="508518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6" name="Овал 105"/>
          <p:cNvSpPr/>
          <p:nvPr/>
        </p:nvSpPr>
        <p:spPr>
          <a:xfrm>
            <a:off x="1187624" y="508518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7" name="Овал 106"/>
          <p:cNvSpPr/>
          <p:nvPr/>
        </p:nvSpPr>
        <p:spPr>
          <a:xfrm>
            <a:off x="1763688" y="508518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8" name="Овал 107"/>
          <p:cNvSpPr/>
          <p:nvPr/>
        </p:nvSpPr>
        <p:spPr>
          <a:xfrm>
            <a:off x="611560" y="5445224"/>
            <a:ext cx="288032" cy="28803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09" name="Овал 108"/>
          <p:cNvSpPr/>
          <p:nvPr/>
        </p:nvSpPr>
        <p:spPr>
          <a:xfrm>
            <a:off x="1187624" y="5445224"/>
            <a:ext cx="288032" cy="288032"/>
          </a:xfrm>
          <a:prstGeom prst="ellipse">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10" name="Овал 109"/>
          <p:cNvSpPr/>
          <p:nvPr/>
        </p:nvSpPr>
        <p:spPr>
          <a:xfrm>
            <a:off x="1763688" y="5445224"/>
            <a:ext cx="288032" cy="288032"/>
          </a:xfrm>
          <a:prstGeom prst="ellipse">
            <a:avLst/>
          </a:prstGeom>
          <a:solidFill>
            <a:schemeClr val="accent6"/>
          </a:solidFill>
          <a:ln>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11" name="Прямоугольник 110"/>
          <p:cNvSpPr/>
          <p:nvPr/>
        </p:nvSpPr>
        <p:spPr>
          <a:xfrm>
            <a:off x="3347864" y="4797152"/>
            <a:ext cx="5472608" cy="1077218"/>
          </a:xfrm>
          <a:prstGeom prst="rect">
            <a:avLst/>
          </a:prstGeom>
        </p:spPr>
        <p:txBody>
          <a:bodyPr wrap="square">
            <a:spAutoFit/>
          </a:bodyPr>
          <a:lstStyle/>
          <a:p>
            <a:pPr algn="just"/>
            <a:r>
              <a:rPr lang="ru-RU" sz="1600" dirty="0" smtClean="0"/>
              <a:t>Каждому виду набора салата и первого блюда можно предложить 5 видов второго блюда. </a:t>
            </a:r>
          </a:p>
          <a:p>
            <a:pPr algn="just"/>
            <a:r>
              <a:rPr lang="ru-RU" sz="1600" dirty="0" smtClean="0"/>
              <a:t>Так как наборов салата и первого блюда 18 видов, то всего вариантов будет: 18 ∙ 5 = 90 </a:t>
            </a:r>
            <a:endParaRPr lang="ru-RU" sz="1600" dirty="0"/>
          </a:p>
        </p:txBody>
      </p:sp>
      <p:sp>
        <p:nvSpPr>
          <p:cNvPr id="112" name="Овал 111"/>
          <p:cNvSpPr/>
          <p:nvPr/>
        </p:nvSpPr>
        <p:spPr>
          <a:xfrm>
            <a:off x="2555776" y="4005064"/>
            <a:ext cx="288032" cy="288032"/>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13" name="Овал 112"/>
          <p:cNvSpPr/>
          <p:nvPr/>
        </p:nvSpPr>
        <p:spPr>
          <a:xfrm>
            <a:off x="2555776" y="4365104"/>
            <a:ext cx="288032" cy="288032"/>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14" name="Овал 113"/>
          <p:cNvSpPr/>
          <p:nvPr/>
        </p:nvSpPr>
        <p:spPr>
          <a:xfrm>
            <a:off x="2555776" y="4725144"/>
            <a:ext cx="288032" cy="288032"/>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15" name="Овал 114"/>
          <p:cNvSpPr/>
          <p:nvPr/>
        </p:nvSpPr>
        <p:spPr>
          <a:xfrm>
            <a:off x="2555776" y="5085184"/>
            <a:ext cx="288032" cy="288032"/>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16" name="Овал 115"/>
          <p:cNvSpPr/>
          <p:nvPr/>
        </p:nvSpPr>
        <p:spPr>
          <a:xfrm>
            <a:off x="2555776" y="5445224"/>
            <a:ext cx="288032" cy="288032"/>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17" name="Овал 116"/>
          <p:cNvSpPr/>
          <p:nvPr/>
        </p:nvSpPr>
        <p:spPr>
          <a:xfrm>
            <a:off x="3347864" y="3429000"/>
            <a:ext cx="648072" cy="64807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18" name="Овал 117"/>
          <p:cNvSpPr/>
          <p:nvPr/>
        </p:nvSpPr>
        <p:spPr>
          <a:xfrm>
            <a:off x="3347864" y="3933056"/>
            <a:ext cx="648072" cy="64807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19" name="Овал 118"/>
          <p:cNvSpPr/>
          <p:nvPr/>
        </p:nvSpPr>
        <p:spPr>
          <a:xfrm>
            <a:off x="3779912" y="3645024"/>
            <a:ext cx="648072" cy="648072"/>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20" name="Овал 119"/>
          <p:cNvSpPr/>
          <p:nvPr/>
        </p:nvSpPr>
        <p:spPr>
          <a:xfrm>
            <a:off x="4499992" y="3429000"/>
            <a:ext cx="648072" cy="64807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21" name="Овал 120"/>
          <p:cNvSpPr/>
          <p:nvPr/>
        </p:nvSpPr>
        <p:spPr>
          <a:xfrm>
            <a:off x="4499992" y="3933056"/>
            <a:ext cx="648072" cy="64807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22" name="Овал 121"/>
          <p:cNvSpPr/>
          <p:nvPr/>
        </p:nvSpPr>
        <p:spPr>
          <a:xfrm>
            <a:off x="5652120" y="3429000"/>
            <a:ext cx="648072" cy="64807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23" name="Овал 122"/>
          <p:cNvSpPr/>
          <p:nvPr/>
        </p:nvSpPr>
        <p:spPr>
          <a:xfrm>
            <a:off x="5652120" y="3933056"/>
            <a:ext cx="648072" cy="64807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24" name="Овал 123"/>
          <p:cNvSpPr/>
          <p:nvPr/>
        </p:nvSpPr>
        <p:spPr>
          <a:xfrm>
            <a:off x="6804248" y="3429000"/>
            <a:ext cx="648072" cy="64807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25" name="Овал 124"/>
          <p:cNvSpPr/>
          <p:nvPr/>
        </p:nvSpPr>
        <p:spPr>
          <a:xfrm>
            <a:off x="6804248" y="3933056"/>
            <a:ext cx="648072" cy="64807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26" name="Овал 125"/>
          <p:cNvSpPr/>
          <p:nvPr/>
        </p:nvSpPr>
        <p:spPr>
          <a:xfrm>
            <a:off x="7956376" y="3429000"/>
            <a:ext cx="648072" cy="648072"/>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27" name="Овал 126"/>
          <p:cNvSpPr/>
          <p:nvPr/>
        </p:nvSpPr>
        <p:spPr>
          <a:xfrm>
            <a:off x="7956376" y="3933056"/>
            <a:ext cx="648072" cy="648072"/>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28" name="Овал 127"/>
          <p:cNvSpPr/>
          <p:nvPr/>
        </p:nvSpPr>
        <p:spPr>
          <a:xfrm>
            <a:off x="4932040" y="3645024"/>
            <a:ext cx="648072" cy="648072"/>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29" name="Овал 128"/>
          <p:cNvSpPr/>
          <p:nvPr/>
        </p:nvSpPr>
        <p:spPr>
          <a:xfrm>
            <a:off x="6084168" y="3645024"/>
            <a:ext cx="648072" cy="648072"/>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30" name="Овал 129"/>
          <p:cNvSpPr/>
          <p:nvPr/>
        </p:nvSpPr>
        <p:spPr>
          <a:xfrm>
            <a:off x="7236296" y="3645024"/>
            <a:ext cx="648072" cy="648072"/>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31" name="Овал 130"/>
          <p:cNvSpPr/>
          <p:nvPr/>
        </p:nvSpPr>
        <p:spPr>
          <a:xfrm>
            <a:off x="8388424" y="3645024"/>
            <a:ext cx="648072" cy="648072"/>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7"/>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9"/>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1"/>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4"/>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55"/>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60"/>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2"/>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83"/>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84"/>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8"/>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89"/>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90"/>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91"/>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96"/>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97"/>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98"/>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99"/>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100"/>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101"/>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10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0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10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10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10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07"/>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08"/>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109"/>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110"/>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34"/>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0" nodeType="clickEffect">
                                  <p:stCondLst>
                                    <p:cond delay="0"/>
                                  </p:stCondLst>
                                  <p:childTnLst>
                                    <p:set>
                                      <p:cBhvr>
                                        <p:cTn id="84" dur="1" fill="hold">
                                          <p:stCondLst>
                                            <p:cond delay="0"/>
                                          </p:stCondLst>
                                        </p:cTn>
                                        <p:tgtEl>
                                          <p:spTgt spid="41"/>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112"/>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113"/>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114"/>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115"/>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116"/>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38"/>
                                        </p:tgtEl>
                                        <p:attrNameLst>
                                          <p:attrName>style.visibility</p:attrName>
                                        </p:attrNameLst>
                                      </p:cBhvr>
                                      <p:to>
                                        <p:strVal val="visible"/>
                                      </p:to>
                                    </p:set>
                                  </p:childTnLst>
                                </p:cTn>
                              </p:par>
                            </p:childTnLst>
                          </p:cTn>
                        </p:par>
                      </p:childTnLst>
                    </p:cTn>
                  </p:par>
                  <p:par>
                    <p:cTn id="97" fill="hold">
                      <p:stCondLst>
                        <p:cond delay="indefinite"/>
                      </p:stCondLst>
                      <p:childTnLst>
                        <p:par>
                          <p:cTn id="98" fill="hold">
                            <p:stCondLst>
                              <p:cond delay="0"/>
                            </p:stCondLst>
                            <p:childTnLst>
                              <p:par>
                                <p:cTn id="99" presetID="1" presetClass="entr" presetSubtype="0" fill="hold" grpId="0" nodeType="clickEffect">
                                  <p:stCondLst>
                                    <p:cond delay="0"/>
                                  </p:stCondLst>
                                  <p:childTnLst>
                                    <p:set>
                                      <p:cBhvr>
                                        <p:cTn id="100" dur="1" fill="hold">
                                          <p:stCondLst>
                                            <p:cond delay="0"/>
                                          </p:stCondLst>
                                        </p:cTn>
                                        <p:tgtEl>
                                          <p:spTgt spid="111"/>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117"/>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118"/>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119"/>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120"/>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121"/>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122"/>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123"/>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124"/>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125"/>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26"/>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27"/>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28"/>
                                        </p:tgtEl>
                                        <p:attrNameLst>
                                          <p:attrName>style.visibility</p:attrName>
                                        </p:attrNameLst>
                                      </p:cBhvr>
                                      <p:to>
                                        <p:strVal val="visible"/>
                                      </p:to>
                                    </p:set>
                                  </p:childTnLst>
                                </p:cTn>
                              </p:par>
                              <p:par>
                                <p:cTn id="125" presetID="1" presetClass="entr" presetSubtype="0" fill="hold" grpId="0" nodeType="withEffect">
                                  <p:stCondLst>
                                    <p:cond delay="0"/>
                                  </p:stCondLst>
                                  <p:childTnLst>
                                    <p:set>
                                      <p:cBhvr>
                                        <p:cTn id="126" dur="1" fill="hold">
                                          <p:stCondLst>
                                            <p:cond delay="0"/>
                                          </p:stCondLst>
                                        </p:cTn>
                                        <p:tgtEl>
                                          <p:spTgt spid="129"/>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30"/>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27" grpId="0" animBg="1"/>
      <p:bldP spid="28" grpId="0" animBg="1"/>
      <p:bldP spid="29" grpId="0" animBg="1"/>
      <p:bldP spid="30" grpId="0" animBg="1"/>
      <p:bldP spid="31" grpId="0" animBg="1"/>
      <p:bldP spid="32" grpId="0" animBg="1"/>
      <p:bldP spid="33" grpId="0" animBg="1"/>
      <p:bldP spid="34" grpId="0"/>
      <p:bldP spid="36" grpId="0" animBg="1"/>
      <p:bldP spid="38" grpId="0"/>
      <p:bldP spid="41" grpId="0" animBg="1"/>
      <p:bldP spid="54" grpId="0" animBg="1"/>
      <p:bldP spid="55" grpId="0" animBg="1"/>
      <p:bldP spid="60" grpId="0" animBg="1"/>
      <p:bldP spid="61" grpId="0" animBg="1"/>
      <p:bldP spid="62" grpId="0" animBg="1"/>
      <p:bldP spid="83" grpId="0" animBg="1"/>
      <p:bldP spid="84" grpId="0" animBg="1"/>
      <p:bldP spid="85" grpId="0" animBg="1"/>
      <p:bldP spid="88" grpId="0" animBg="1"/>
      <p:bldP spid="89" grpId="0" animBg="1"/>
      <p:bldP spid="90" grpId="0" animBg="1"/>
      <p:bldP spid="91"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№507080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2699792" y="1412776"/>
            <a:ext cx="6300192" cy="1631216"/>
          </a:xfrm>
          <a:prstGeom prst="rect">
            <a:avLst/>
          </a:prstGeom>
          <a:solidFill>
            <a:srgbClr val="FFFFFF">
              <a:alpha val="61961"/>
            </a:srgbClr>
          </a:solidFill>
          <a:effectLst>
            <a:softEdge rad="63500"/>
          </a:effectLst>
        </p:spPr>
        <p:txBody>
          <a:bodyPr wrap="square">
            <a:spAutoFit/>
          </a:bodyPr>
          <a:lstStyle/>
          <a:p>
            <a:pPr algn="just"/>
            <a:r>
              <a:rPr lang="ru-RU" sz="2000" dirty="0" smtClean="0"/>
              <a:t>В меню ресторана имеется 6 видов салатов, 3 вида первых блюд, 5 видов вторых блюд и 4 вида десерта. Сколько вариантов обеда из салата, первого, второго и десерта могут выбрать посетители этого ресторана?</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73730" name="Picture 2" descr="https://tomesto-751054.c.cdn77.org/img/place/000/005/256/restoran-moskva-ginza-v-tts-stokmann_b6d5d_full-56966.jpg"/>
          <p:cNvPicPr>
            <a:picLocks noChangeAspect="1" noChangeArrowheads="1"/>
          </p:cNvPicPr>
          <p:nvPr/>
        </p:nvPicPr>
        <p:blipFill>
          <a:blip r:embed="rId2" cstate="print"/>
          <a:srcRect/>
          <a:stretch>
            <a:fillRect/>
          </a:stretch>
        </p:blipFill>
        <p:spPr bwMode="auto">
          <a:xfrm>
            <a:off x="395536" y="1484784"/>
            <a:ext cx="2088232" cy="1461763"/>
          </a:xfrm>
          <a:prstGeom prst="rect">
            <a:avLst/>
          </a:prstGeom>
          <a:noFill/>
        </p:spPr>
      </p:pic>
      <p:sp>
        <p:nvSpPr>
          <p:cNvPr id="22" name="Прямоугольник 21"/>
          <p:cNvSpPr/>
          <p:nvPr/>
        </p:nvSpPr>
        <p:spPr>
          <a:xfrm>
            <a:off x="4644008" y="5733256"/>
            <a:ext cx="1872208" cy="369332"/>
          </a:xfrm>
          <a:prstGeom prst="rect">
            <a:avLst/>
          </a:prstGeom>
        </p:spPr>
        <p:txBody>
          <a:bodyPr wrap="square">
            <a:spAutoFit/>
          </a:bodyPr>
          <a:lstStyle/>
          <a:p>
            <a:r>
              <a:rPr lang="ru-RU" dirty="0" smtClean="0"/>
              <a:t>6 ∙ 3 ∙ 5 ∙ 4 =360</a:t>
            </a:r>
            <a:endParaRPr lang="ru-RU" dirty="0"/>
          </a:p>
        </p:txBody>
      </p:sp>
      <p:sp>
        <p:nvSpPr>
          <p:cNvPr id="23" name="TextBox 22"/>
          <p:cNvSpPr txBox="1"/>
          <p:nvPr/>
        </p:nvSpPr>
        <p:spPr>
          <a:xfrm>
            <a:off x="5796136" y="6279703"/>
            <a:ext cx="1872208"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360</a:t>
            </a:r>
            <a:endParaRPr lang="ru-RU" sz="2400" dirty="0"/>
          </a:p>
        </p:txBody>
      </p:sp>
      <p:sp>
        <p:nvSpPr>
          <p:cNvPr id="26" name="Прямоугольник 25"/>
          <p:cNvSpPr/>
          <p:nvPr/>
        </p:nvSpPr>
        <p:spPr>
          <a:xfrm>
            <a:off x="3707904" y="4509120"/>
            <a:ext cx="5436096" cy="1077218"/>
          </a:xfrm>
          <a:prstGeom prst="rect">
            <a:avLst/>
          </a:prstGeom>
        </p:spPr>
        <p:txBody>
          <a:bodyPr wrap="square">
            <a:spAutoFit/>
          </a:bodyPr>
          <a:lstStyle/>
          <a:p>
            <a:r>
              <a:rPr lang="ru-RU" sz="1600" dirty="0" smtClean="0"/>
              <a:t>Каждому виду набора салата, первого блюда и второго блюда можно предложить 4 вида десерта.</a:t>
            </a:r>
          </a:p>
          <a:p>
            <a:r>
              <a:rPr lang="ru-RU" sz="1600" dirty="0" smtClean="0"/>
              <a:t>Так как наборов салата, первого блюда и второго блюда 90 видов, то всего вариантов будет: 90 ∙ 4 = 360 </a:t>
            </a:r>
            <a:endParaRPr lang="ru-RU" sz="1600" dirty="0"/>
          </a:p>
        </p:txBody>
      </p:sp>
      <p:sp>
        <p:nvSpPr>
          <p:cNvPr id="27" name="Овал 26"/>
          <p:cNvSpPr/>
          <p:nvPr/>
        </p:nvSpPr>
        <p:spPr>
          <a:xfrm>
            <a:off x="179512" y="3356992"/>
            <a:ext cx="216024" cy="21602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28" name="Овал 27"/>
          <p:cNvSpPr/>
          <p:nvPr/>
        </p:nvSpPr>
        <p:spPr>
          <a:xfrm>
            <a:off x="179512" y="3573016"/>
            <a:ext cx="216024" cy="216024"/>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29" name="Овал 28"/>
          <p:cNvSpPr/>
          <p:nvPr/>
        </p:nvSpPr>
        <p:spPr>
          <a:xfrm>
            <a:off x="323528" y="3429000"/>
            <a:ext cx="216024" cy="216024"/>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30" name="Овал 29"/>
          <p:cNvSpPr/>
          <p:nvPr/>
        </p:nvSpPr>
        <p:spPr>
          <a:xfrm>
            <a:off x="755576" y="3356992"/>
            <a:ext cx="216024" cy="21602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31" name="Овал 30"/>
          <p:cNvSpPr/>
          <p:nvPr/>
        </p:nvSpPr>
        <p:spPr>
          <a:xfrm>
            <a:off x="755576" y="3573016"/>
            <a:ext cx="216024" cy="216024"/>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32" name="Овал 31"/>
          <p:cNvSpPr/>
          <p:nvPr/>
        </p:nvSpPr>
        <p:spPr>
          <a:xfrm>
            <a:off x="1331640" y="3356992"/>
            <a:ext cx="216024" cy="21602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33" name="Овал 32"/>
          <p:cNvSpPr/>
          <p:nvPr/>
        </p:nvSpPr>
        <p:spPr>
          <a:xfrm>
            <a:off x="1331640" y="3573016"/>
            <a:ext cx="216024" cy="216024"/>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34" name="Овал 33"/>
          <p:cNvSpPr/>
          <p:nvPr/>
        </p:nvSpPr>
        <p:spPr>
          <a:xfrm>
            <a:off x="1907704" y="3356992"/>
            <a:ext cx="216024" cy="21602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35" name="Овал 34"/>
          <p:cNvSpPr/>
          <p:nvPr/>
        </p:nvSpPr>
        <p:spPr>
          <a:xfrm>
            <a:off x="1907704" y="3573016"/>
            <a:ext cx="216024" cy="216024"/>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36" name="Овал 35"/>
          <p:cNvSpPr/>
          <p:nvPr/>
        </p:nvSpPr>
        <p:spPr>
          <a:xfrm>
            <a:off x="2483768" y="3356992"/>
            <a:ext cx="216024" cy="216024"/>
          </a:xfrm>
          <a:prstGeom prst="ellipse">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37" name="Овал 36"/>
          <p:cNvSpPr/>
          <p:nvPr/>
        </p:nvSpPr>
        <p:spPr>
          <a:xfrm>
            <a:off x="2483768" y="3573016"/>
            <a:ext cx="216024" cy="216024"/>
          </a:xfrm>
          <a:prstGeom prst="ellipse">
            <a:avLst/>
          </a:prstGeom>
          <a:solidFill>
            <a:schemeClr val="accent2"/>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38" name="Овал 37"/>
          <p:cNvSpPr/>
          <p:nvPr/>
        </p:nvSpPr>
        <p:spPr>
          <a:xfrm>
            <a:off x="899592" y="3429000"/>
            <a:ext cx="216024" cy="216024"/>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39" name="Овал 38"/>
          <p:cNvSpPr/>
          <p:nvPr/>
        </p:nvSpPr>
        <p:spPr>
          <a:xfrm>
            <a:off x="1475656" y="3429000"/>
            <a:ext cx="216024" cy="216024"/>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40" name="Овал 39"/>
          <p:cNvSpPr/>
          <p:nvPr/>
        </p:nvSpPr>
        <p:spPr>
          <a:xfrm>
            <a:off x="2051720" y="3429000"/>
            <a:ext cx="216024" cy="216024"/>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41" name="Овал 40"/>
          <p:cNvSpPr/>
          <p:nvPr/>
        </p:nvSpPr>
        <p:spPr>
          <a:xfrm>
            <a:off x="2627784" y="3429000"/>
            <a:ext cx="216024" cy="216024"/>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42" name="Овал 41"/>
          <p:cNvSpPr/>
          <p:nvPr/>
        </p:nvSpPr>
        <p:spPr>
          <a:xfrm>
            <a:off x="179512" y="3933056"/>
            <a:ext cx="216024" cy="216024"/>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43" name="Овал 42"/>
          <p:cNvSpPr/>
          <p:nvPr/>
        </p:nvSpPr>
        <p:spPr>
          <a:xfrm>
            <a:off x="179512" y="4149080"/>
            <a:ext cx="216024" cy="216024"/>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44" name="Овал 43"/>
          <p:cNvSpPr/>
          <p:nvPr/>
        </p:nvSpPr>
        <p:spPr>
          <a:xfrm>
            <a:off x="323528" y="4005064"/>
            <a:ext cx="216024" cy="216024"/>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45" name="Овал 44"/>
          <p:cNvSpPr/>
          <p:nvPr/>
        </p:nvSpPr>
        <p:spPr>
          <a:xfrm>
            <a:off x="755576" y="3933056"/>
            <a:ext cx="216024" cy="216024"/>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46" name="Овал 45"/>
          <p:cNvSpPr/>
          <p:nvPr/>
        </p:nvSpPr>
        <p:spPr>
          <a:xfrm>
            <a:off x="755576" y="4149080"/>
            <a:ext cx="216024" cy="216024"/>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47" name="Овал 46"/>
          <p:cNvSpPr/>
          <p:nvPr/>
        </p:nvSpPr>
        <p:spPr>
          <a:xfrm>
            <a:off x="1331640" y="3933056"/>
            <a:ext cx="216024" cy="216024"/>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48" name="Овал 47"/>
          <p:cNvSpPr/>
          <p:nvPr/>
        </p:nvSpPr>
        <p:spPr>
          <a:xfrm>
            <a:off x="1331640" y="4149080"/>
            <a:ext cx="216024" cy="216024"/>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49" name="Овал 48"/>
          <p:cNvSpPr/>
          <p:nvPr/>
        </p:nvSpPr>
        <p:spPr>
          <a:xfrm>
            <a:off x="1907704" y="3933056"/>
            <a:ext cx="216024" cy="216024"/>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50" name="Овал 49"/>
          <p:cNvSpPr/>
          <p:nvPr/>
        </p:nvSpPr>
        <p:spPr>
          <a:xfrm>
            <a:off x="1907704" y="4149080"/>
            <a:ext cx="216024" cy="216024"/>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51" name="Овал 50"/>
          <p:cNvSpPr/>
          <p:nvPr/>
        </p:nvSpPr>
        <p:spPr>
          <a:xfrm>
            <a:off x="2483768" y="3933056"/>
            <a:ext cx="216024" cy="216024"/>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52" name="Овал 51"/>
          <p:cNvSpPr/>
          <p:nvPr/>
        </p:nvSpPr>
        <p:spPr>
          <a:xfrm>
            <a:off x="2483768" y="4149080"/>
            <a:ext cx="216024" cy="216024"/>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53" name="Овал 52"/>
          <p:cNvSpPr/>
          <p:nvPr/>
        </p:nvSpPr>
        <p:spPr>
          <a:xfrm>
            <a:off x="899592" y="4005064"/>
            <a:ext cx="216024" cy="216024"/>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54" name="Овал 53"/>
          <p:cNvSpPr/>
          <p:nvPr/>
        </p:nvSpPr>
        <p:spPr>
          <a:xfrm>
            <a:off x="1475656" y="4005064"/>
            <a:ext cx="216024" cy="216024"/>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55" name="Овал 54"/>
          <p:cNvSpPr/>
          <p:nvPr/>
        </p:nvSpPr>
        <p:spPr>
          <a:xfrm>
            <a:off x="2051720" y="4005064"/>
            <a:ext cx="216024" cy="216024"/>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56" name="Овал 55"/>
          <p:cNvSpPr/>
          <p:nvPr/>
        </p:nvSpPr>
        <p:spPr>
          <a:xfrm>
            <a:off x="2627784" y="4005064"/>
            <a:ext cx="216024" cy="216024"/>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57" name="Овал 56"/>
          <p:cNvSpPr/>
          <p:nvPr/>
        </p:nvSpPr>
        <p:spPr>
          <a:xfrm>
            <a:off x="179512" y="4509120"/>
            <a:ext cx="216024" cy="216024"/>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58" name="Овал 57"/>
          <p:cNvSpPr/>
          <p:nvPr/>
        </p:nvSpPr>
        <p:spPr>
          <a:xfrm>
            <a:off x="179512" y="4725144"/>
            <a:ext cx="216024" cy="216024"/>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59" name="Овал 58"/>
          <p:cNvSpPr/>
          <p:nvPr/>
        </p:nvSpPr>
        <p:spPr>
          <a:xfrm>
            <a:off x="323528" y="4581128"/>
            <a:ext cx="216024" cy="216024"/>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60" name="Овал 59"/>
          <p:cNvSpPr/>
          <p:nvPr/>
        </p:nvSpPr>
        <p:spPr>
          <a:xfrm>
            <a:off x="755576" y="4509120"/>
            <a:ext cx="216024" cy="216024"/>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61" name="Овал 60"/>
          <p:cNvSpPr/>
          <p:nvPr/>
        </p:nvSpPr>
        <p:spPr>
          <a:xfrm>
            <a:off x="755576" y="4725144"/>
            <a:ext cx="216024" cy="216024"/>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62" name="Овал 61"/>
          <p:cNvSpPr/>
          <p:nvPr/>
        </p:nvSpPr>
        <p:spPr>
          <a:xfrm>
            <a:off x="1331640" y="4509120"/>
            <a:ext cx="216024" cy="216024"/>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63" name="Овал 62"/>
          <p:cNvSpPr/>
          <p:nvPr/>
        </p:nvSpPr>
        <p:spPr>
          <a:xfrm>
            <a:off x="1331640" y="4725144"/>
            <a:ext cx="216024" cy="216024"/>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80" name="Овал 79"/>
          <p:cNvSpPr/>
          <p:nvPr/>
        </p:nvSpPr>
        <p:spPr>
          <a:xfrm>
            <a:off x="1907704" y="4509120"/>
            <a:ext cx="216024" cy="216024"/>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81" name="Овал 80"/>
          <p:cNvSpPr/>
          <p:nvPr/>
        </p:nvSpPr>
        <p:spPr>
          <a:xfrm>
            <a:off x="1907704" y="4725144"/>
            <a:ext cx="216024" cy="216024"/>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82" name="Овал 81"/>
          <p:cNvSpPr/>
          <p:nvPr/>
        </p:nvSpPr>
        <p:spPr>
          <a:xfrm>
            <a:off x="2483768" y="4509120"/>
            <a:ext cx="216024" cy="216024"/>
          </a:xfrm>
          <a:prstGeom prst="ellipse">
            <a:avLst/>
          </a:prstGeom>
          <a:solidFill>
            <a:srgbClr val="002060"/>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83" name="Овал 82"/>
          <p:cNvSpPr/>
          <p:nvPr/>
        </p:nvSpPr>
        <p:spPr>
          <a:xfrm>
            <a:off x="2483768" y="4725144"/>
            <a:ext cx="216024" cy="216024"/>
          </a:xfrm>
          <a:prstGeom prst="ellipse">
            <a:avLst/>
          </a:prstGeom>
          <a:solidFill>
            <a:schemeClr val="accent3">
              <a:lumMod val="75000"/>
            </a:schemeClr>
          </a:solidFill>
          <a:ln>
            <a:solidFill>
              <a:schemeClr val="accent3">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84" name="Овал 83"/>
          <p:cNvSpPr/>
          <p:nvPr/>
        </p:nvSpPr>
        <p:spPr>
          <a:xfrm>
            <a:off x="899592" y="4581128"/>
            <a:ext cx="216024" cy="216024"/>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85" name="Овал 84"/>
          <p:cNvSpPr/>
          <p:nvPr/>
        </p:nvSpPr>
        <p:spPr>
          <a:xfrm>
            <a:off x="1475656" y="4581128"/>
            <a:ext cx="216024" cy="216024"/>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86" name="Овал 85"/>
          <p:cNvSpPr/>
          <p:nvPr/>
        </p:nvSpPr>
        <p:spPr>
          <a:xfrm>
            <a:off x="2051720" y="4581128"/>
            <a:ext cx="216024" cy="216024"/>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87" name="Овал 86"/>
          <p:cNvSpPr/>
          <p:nvPr/>
        </p:nvSpPr>
        <p:spPr>
          <a:xfrm>
            <a:off x="2627784" y="4581128"/>
            <a:ext cx="216024" cy="216024"/>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88" name="Овал 87"/>
          <p:cNvSpPr/>
          <p:nvPr/>
        </p:nvSpPr>
        <p:spPr>
          <a:xfrm>
            <a:off x="179512" y="5229200"/>
            <a:ext cx="216024" cy="21602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89" name="Овал 88"/>
          <p:cNvSpPr/>
          <p:nvPr/>
        </p:nvSpPr>
        <p:spPr>
          <a:xfrm>
            <a:off x="179512" y="5445224"/>
            <a:ext cx="216024" cy="216024"/>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90" name="Овал 89"/>
          <p:cNvSpPr/>
          <p:nvPr/>
        </p:nvSpPr>
        <p:spPr>
          <a:xfrm>
            <a:off x="323528" y="5301208"/>
            <a:ext cx="216024" cy="216024"/>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91" name="Овал 90"/>
          <p:cNvSpPr/>
          <p:nvPr/>
        </p:nvSpPr>
        <p:spPr>
          <a:xfrm>
            <a:off x="755576" y="5229200"/>
            <a:ext cx="216024" cy="21602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92" name="Овал 91"/>
          <p:cNvSpPr/>
          <p:nvPr/>
        </p:nvSpPr>
        <p:spPr>
          <a:xfrm>
            <a:off x="755576" y="5445224"/>
            <a:ext cx="216024" cy="216024"/>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93" name="Овал 92"/>
          <p:cNvSpPr/>
          <p:nvPr/>
        </p:nvSpPr>
        <p:spPr>
          <a:xfrm>
            <a:off x="1331640" y="5229200"/>
            <a:ext cx="216024" cy="21602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94" name="Овал 93"/>
          <p:cNvSpPr/>
          <p:nvPr/>
        </p:nvSpPr>
        <p:spPr>
          <a:xfrm>
            <a:off x="1331640" y="5445224"/>
            <a:ext cx="216024" cy="216024"/>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95" name="Овал 94"/>
          <p:cNvSpPr/>
          <p:nvPr/>
        </p:nvSpPr>
        <p:spPr>
          <a:xfrm>
            <a:off x="1907704" y="5229200"/>
            <a:ext cx="216024" cy="21602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96" name="Овал 95"/>
          <p:cNvSpPr/>
          <p:nvPr/>
        </p:nvSpPr>
        <p:spPr>
          <a:xfrm>
            <a:off x="1907704" y="5445224"/>
            <a:ext cx="216024" cy="216024"/>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97" name="Овал 96"/>
          <p:cNvSpPr/>
          <p:nvPr/>
        </p:nvSpPr>
        <p:spPr>
          <a:xfrm>
            <a:off x="2483768" y="5229200"/>
            <a:ext cx="216024" cy="216024"/>
          </a:xfrm>
          <a:prstGeom prst="ellipse">
            <a:avLst/>
          </a:prstGeom>
          <a:solidFill>
            <a:srgbClr val="00B050"/>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С</a:t>
            </a:r>
            <a:endParaRPr lang="ru-RU" sz="1200" dirty="0"/>
          </a:p>
        </p:txBody>
      </p:sp>
      <p:sp>
        <p:nvSpPr>
          <p:cNvPr id="98" name="Овал 97"/>
          <p:cNvSpPr/>
          <p:nvPr/>
        </p:nvSpPr>
        <p:spPr>
          <a:xfrm>
            <a:off x="2483768" y="5445224"/>
            <a:ext cx="216024" cy="216024"/>
          </a:xfrm>
          <a:prstGeom prst="ellipse">
            <a:avLst/>
          </a:prstGeom>
          <a:solidFill>
            <a:schemeClr val="accent6">
              <a:lumMod val="75000"/>
            </a:schemeClr>
          </a:solidFill>
          <a:ln>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t>П</a:t>
            </a:r>
            <a:endParaRPr lang="ru-RU" sz="1200" dirty="0"/>
          </a:p>
        </p:txBody>
      </p:sp>
      <p:sp>
        <p:nvSpPr>
          <p:cNvPr id="99" name="Овал 98"/>
          <p:cNvSpPr/>
          <p:nvPr/>
        </p:nvSpPr>
        <p:spPr>
          <a:xfrm>
            <a:off x="899592" y="5301208"/>
            <a:ext cx="216024" cy="216024"/>
          </a:xfrm>
          <a:prstGeom prst="ellipse">
            <a:avLst/>
          </a:prstGeom>
          <a:solidFill>
            <a:schemeClr val="accent3">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100" name="Овал 99"/>
          <p:cNvSpPr/>
          <p:nvPr/>
        </p:nvSpPr>
        <p:spPr>
          <a:xfrm>
            <a:off x="1475656" y="5301208"/>
            <a:ext cx="216024" cy="216024"/>
          </a:xfrm>
          <a:prstGeom prst="ellipse">
            <a:avLst/>
          </a:prstGeom>
          <a:solidFill>
            <a:schemeClr val="accent3">
              <a:lumMod val="60000"/>
              <a:lumOff val="40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101" name="Овал 100"/>
          <p:cNvSpPr/>
          <p:nvPr/>
        </p:nvSpPr>
        <p:spPr>
          <a:xfrm>
            <a:off x="2051720" y="5301208"/>
            <a:ext cx="216024" cy="216024"/>
          </a:xfrm>
          <a:prstGeom prst="ellipse">
            <a:avLst/>
          </a:prstGeom>
          <a:solidFill>
            <a:srgbClr val="0070C0"/>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sp>
        <p:nvSpPr>
          <p:cNvPr id="102" name="Овал 101"/>
          <p:cNvSpPr/>
          <p:nvPr/>
        </p:nvSpPr>
        <p:spPr>
          <a:xfrm>
            <a:off x="2627784" y="5301208"/>
            <a:ext cx="216024" cy="216024"/>
          </a:xfrm>
          <a:prstGeom prst="ellipse">
            <a:avLst/>
          </a:prstGeom>
          <a:solidFill>
            <a:schemeClr val="accent6">
              <a:lumMod val="75000"/>
            </a:schemeClr>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chemeClr val="tx1"/>
                </a:solidFill>
              </a:rPr>
              <a:t>В</a:t>
            </a:r>
            <a:endParaRPr lang="ru-RU" sz="1200" dirty="0">
              <a:solidFill>
                <a:schemeClr val="tx1"/>
              </a:solidFill>
            </a:endParaRPr>
          </a:p>
        </p:txBody>
      </p:sp>
      <p:cxnSp>
        <p:nvCxnSpPr>
          <p:cNvPr id="135" name="Прямая соединительная линия 134"/>
          <p:cNvCxnSpPr/>
          <p:nvPr/>
        </p:nvCxnSpPr>
        <p:spPr>
          <a:xfrm>
            <a:off x="179512" y="5085184"/>
            <a:ext cx="2592288" cy="0"/>
          </a:xfrm>
          <a:prstGeom prst="line">
            <a:avLst/>
          </a:prstGeom>
          <a:ln w="38100">
            <a:solidFill>
              <a:srgbClr val="002060"/>
            </a:solidFill>
            <a:prstDash val="sysDot"/>
          </a:ln>
        </p:spPr>
        <p:style>
          <a:lnRef idx="1">
            <a:schemeClr val="accent1"/>
          </a:lnRef>
          <a:fillRef idx="0">
            <a:schemeClr val="accent1"/>
          </a:fillRef>
          <a:effectRef idx="0">
            <a:schemeClr val="accent1"/>
          </a:effectRef>
          <a:fontRef idx="minor">
            <a:schemeClr val="tx1"/>
          </a:fontRef>
        </p:style>
      </p:cxnSp>
      <p:sp>
        <p:nvSpPr>
          <p:cNvPr id="136" name="Правая фигурная скобка 135"/>
          <p:cNvSpPr/>
          <p:nvPr/>
        </p:nvSpPr>
        <p:spPr>
          <a:xfrm rot="5400000">
            <a:off x="1403648" y="4581128"/>
            <a:ext cx="216024" cy="2664296"/>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137" name="TextBox 136"/>
          <p:cNvSpPr txBox="1"/>
          <p:nvPr/>
        </p:nvSpPr>
        <p:spPr>
          <a:xfrm>
            <a:off x="72008" y="6021288"/>
            <a:ext cx="2843808" cy="523220"/>
          </a:xfrm>
          <a:prstGeom prst="rect">
            <a:avLst/>
          </a:prstGeom>
          <a:noFill/>
        </p:spPr>
        <p:txBody>
          <a:bodyPr wrap="square" rtlCol="0">
            <a:spAutoFit/>
          </a:bodyPr>
          <a:lstStyle/>
          <a:p>
            <a:pPr algn="ctr"/>
            <a:r>
              <a:rPr lang="ru-RU" sz="1400" dirty="0" smtClean="0"/>
              <a:t>90 видов набора салата, первого блюда и второго блюда</a:t>
            </a:r>
            <a:endParaRPr lang="ru-RU" sz="1400" dirty="0"/>
          </a:p>
        </p:txBody>
      </p:sp>
      <p:sp>
        <p:nvSpPr>
          <p:cNvPr id="138" name="Овал 137"/>
          <p:cNvSpPr/>
          <p:nvPr/>
        </p:nvSpPr>
        <p:spPr>
          <a:xfrm>
            <a:off x="3275856" y="3429000"/>
            <a:ext cx="216024" cy="216024"/>
          </a:xfrm>
          <a:prstGeom prst="ellipse">
            <a:avLst/>
          </a:prstGeom>
          <a:solidFill>
            <a:srgbClr val="00206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rgbClr val="FFFFFF"/>
                </a:solidFill>
              </a:rPr>
              <a:t>Д</a:t>
            </a:r>
            <a:endParaRPr lang="ru-RU" sz="1200" dirty="0">
              <a:solidFill>
                <a:srgbClr val="FFFFFF"/>
              </a:solidFill>
            </a:endParaRPr>
          </a:p>
        </p:txBody>
      </p:sp>
      <p:sp>
        <p:nvSpPr>
          <p:cNvPr id="139" name="Овал 138"/>
          <p:cNvSpPr/>
          <p:nvPr/>
        </p:nvSpPr>
        <p:spPr>
          <a:xfrm>
            <a:off x="3275856" y="4005064"/>
            <a:ext cx="216024" cy="216024"/>
          </a:xfrm>
          <a:prstGeom prst="ellipse">
            <a:avLst/>
          </a:prstGeom>
          <a:solidFill>
            <a:srgbClr val="0070C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rgbClr val="FFFFFF"/>
                </a:solidFill>
              </a:rPr>
              <a:t>Д</a:t>
            </a:r>
            <a:endParaRPr lang="ru-RU" sz="1200" dirty="0">
              <a:solidFill>
                <a:srgbClr val="FFFFFF"/>
              </a:solidFill>
            </a:endParaRPr>
          </a:p>
        </p:txBody>
      </p:sp>
      <p:sp>
        <p:nvSpPr>
          <p:cNvPr id="140" name="Овал 139"/>
          <p:cNvSpPr/>
          <p:nvPr/>
        </p:nvSpPr>
        <p:spPr>
          <a:xfrm>
            <a:off x="3275856" y="4581128"/>
            <a:ext cx="216024" cy="216024"/>
          </a:xfrm>
          <a:prstGeom prst="ellipse">
            <a:avLst/>
          </a:prstGeom>
          <a:solidFill>
            <a:schemeClr val="accent6">
              <a:lumMod val="5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rgbClr val="FFFFFF"/>
                </a:solidFill>
              </a:rPr>
              <a:t>Д</a:t>
            </a:r>
            <a:endParaRPr lang="ru-RU" sz="1200" dirty="0">
              <a:solidFill>
                <a:srgbClr val="FFFFFF"/>
              </a:solidFill>
            </a:endParaRPr>
          </a:p>
        </p:txBody>
      </p:sp>
      <p:sp>
        <p:nvSpPr>
          <p:cNvPr id="141" name="Овал 140"/>
          <p:cNvSpPr/>
          <p:nvPr/>
        </p:nvSpPr>
        <p:spPr>
          <a:xfrm>
            <a:off x="3275856" y="5301208"/>
            <a:ext cx="216024" cy="216024"/>
          </a:xfrm>
          <a:prstGeom prst="ellipse">
            <a:avLst/>
          </a:prstGeom>
          <a:solidFill>
            <a:schemeClr val="accent4">
              <a:lumMod val="5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sz="1200" dirty="0" smtClean="0">
                <a:solidFill>
                  <a:srgbClr val="FFFFFF"/>
                </a:solidFill>
              </a:rPr>
              <a:t>Д</a:t>
            </a:r>
            <a:endParaRPr lang="ru-RU" sz="1200" dirty="0">
              <a:solidFill>
                <a:srgbClr val="FFFFFF"/>
              </a:solidFill>
            </a:endParaRPr>
          </a:p>
        </p:txBody>
      </p:sp>
      <p:sp>
        <p:nvSpPr>
          <p:cNvPr id="142" name="TextBox 141"/>
          <p:cNvSpPr txBox="1"/>
          <p:nvPr/>
        </p:nvSpPr>
        <p:spPr>
          <a:xfrm>
            <a:off x="2915816" y="6021288"/>
            <a:ext cx="1080120" cy="523220"/>
          </a:xfrm>
          <a:prstGeom prst="rect">
            <a:avLst/>
          </a:prstGeom>
          <a:noFill/>
        </p:spPr>
        <p:txBody>
          <a:bodyPr wrap="square" rtlCol="0">
            <a:spAutoFit/>
          </a:bodyPr>
          <a:lstStyle/>
          <a:p>
            <a:pPr algn="ctr"/>
            <a:r>
              <a:rPr lang="ru-RU" sz="1400" dirty="0" smtClean="0"/>
              <a:t>4 вида десерта</a:t>
            </a:r>
            <a:endParaRPr lang="ru-RU" sz="1400" dirty="0"/>
          </a:p>
        </p:txBody>
      </p:sp>
      <p:sp>
        <p:nvSpPr>
          <p:cNvPr id="143" name="Правая фигурная скобка 142"/>
          <p:cNvSpPr/>
          <p:nvPr/>
        </p:nvSpPr>
        <p:spPr>
          <a:xfrm rot="5400000">
            <a:off x="3275856" y="5661248"/>
            <a:ext cx="288032" cy="432048"/>
          </a:xfrm>
          <a:prstGeom prst="rightBrace">
            <a:avLst/>
          </a:prstGeom>
          <a:ln>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dirty="0">
              <a:solidFill>
                <a:sysClr val="windowText" lastClr="000000"/>
              </a:solidFill>
            </a:endParaRPr>
          </a:p>
        </p:txBody>
      </p:sp>
      <p:sp>
        <p:nvSpPr>
          <p:cNvPr id="144" name="Овал 143"/>
          <p:cNvSpPr/>
          <p:nvPr/>
        </p:nvSpPr>
        <p:spPr>
          <a:xfrm>
            <a:off x="3995936" y="3356992"/>
            <a:ext cx="504056" cy="504056"/>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45" name="Овал 144"/>
          <p:cNvSpPr/>
          <p:nvPr/>
        </p:nvSpPr>
        <p:spPr>
          <a:xfrm>
            <a:off x="3995936" y="3717032"/>
            <a:ext cx="504056" cy="50405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46" name="Овал 145"/>
          <p:cNvSpPr/>
          <p:nvPr/>
        </p:nvSpPr>
        <p:spPr>
          <a:xfrm>
            <a:off x="4427984" y="3356992"/>
            <a:ext cx="504056" cy="504056"/>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50" name="Овал 149"/>
          <p:cNvSpPr/>
          <p:nvPr/>
        </p:nvSpPr>
        <p:spPr>
          <a:xfrm>
            <a:off x="4427984" y="3717032"/>
            <a:ext cx="504056" cy="504056"/>
          </a:xfrm>
          <a:prstGeom prst="ellipse">
            <a:avLst/>
          </a:prstGeom>
          <a:solidFill>
            <a:srgbClr val="00206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FFFF"/>
                </a:solidFill>
              </a:rPr>
              <a:t>Д</a:t>
            </a:r>
            <a:endParaRPr lang="ru-RU" dirty="0">
              <a:solidFill>
                <a:srgbClr val="FFFFFF"/>
              </a:solidFill>
            </a:endParaRPr>
          </a:p>
        </p:txBody>
      </p:sp>
      <p:sp>
        <p:nvSpPr>
          <p:cNvPr id="151" name="Овал 150"/>
          <p:cNvSpPr/>
          <p:nvPr/>
        </p:nvSpPr>
        <p:spPr>
          <a:xfrm>
            <a:off x="5292080" y="3356992"/>
            <a:ext cx="504056" cy="504056"/>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52" name="Овал 151"/>
          <p:cNvSpPr/>
          <p:nvPr/>
        </p:nvSpPr>
        <p:spPr>
          <a:xfrm>
            <a:off x="5292080" y="3717032"/>
            <a:ext cx="504056" cy="50405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53" name="Овал 152"/>
          <p:cNvSpPr/>
          <p:nvPr/>
        </p:nvSpPr>
        <p:spPr>
          <a:xfrm>
            <a:off x="5724128" y="3356992"/>
            <a:ext cx="504056" cy="504056"/>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55" name="Овал 154"/>
          <p:cNvSpPr/>
          <p:nvPr/>
        </p:nvSpPr>
        <p:spPr>
          <a:xfrm>
            <a:off x="6588224" y="3356992"/>
            <a:ext cx="504056" cy="504056"/>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56" name="Овал 155"/>
          <p:cNvSpPr/>
          <p:nvPr/>
        </p:nvSpPr>
        <p:spPr>
          <a:xfrm>
            <a:off x="6588224" y="3717032"/>
            <a:ext cx="504056" cy="50405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57" name="Овал 156"/>
          <p:cNvSpPr/>
          <p:nvPr/>
        </p:nvSpPr>
        <p:spPr>
          <a:xfrm>
            <a:off x="7020272" y="3356992"/>
            <a:ext cx="504056" cy="504056"/>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59" name="Овал 158"/>
          <p:cNvSpPr/>
          <p:nvPr/>
        </p:nvSpPr>
        <p:spPr>
          <a:xfrm>
            <a:off x="7956376" y="3356992"/>
            <a:ext cx="504056" cy="504056"/>
          </a:xfrm>
          <a:prstGeom prst="ellipse">
            <a:avLst/>
          </a:prstGeom>
          <a:solidFill>
            <a:srgbClr val="FFC000"/>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С</a:t>
            </a:r>
            <a:endParaRPr lang="ru-RU" dirty="0"/>
          </a:p>
        </p:txBody>
      </p:sp>
      <p:sp>
        <p:nvSpPr>
          <p:cNvPr id="160" name="Овал 159"/>
          <p:cNvSpPr/>
          <p:nvPr/>
        </p:nvSpPr>
        <p:spPr>
          <a:xfrm>
            <a:off x="7956376" y="3717032"/>
            <a:ext cx="504056" cy="504056"/>
          </a:xfrm>
          <a:prstGeom prst="ellipse">
            <a:avLst/>
          </a:prstGeom>
          <a:solidFill>
            <a:srgbClr val="00B0F0"/>
          </a:solidFill>
          <a:ln>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t>П</a:t>
            </a:r>
            <a:endParaRPr lang="ru-RU" dirty="0"/>
          </a:p>
        </p:txBody>
      </p:sp>
      <p:sp>
        <p:nvSpPr>
          <p:cNvPr id="161" name="Овал 160"/>
          <p:cNvSpPr/>
          <p:nvPr/>
        </p:nvSpPr>
        <p:spPr>
          <a:xfrm>
            <a:off x="8388424" y="3356992"/>
            <a:ext cx="504056" cy="504056"/>
          </a:xfrm>
          <a:prstGeom prst="ellipse">
            <a:avLst/>
          </a:prstGeom>
          <a:solidFill>
            <a:schemeClr val="accent4"/>
          </a:solidFill>
          <a:ln>
            <a:solidFill>
              <a:srgbClr val="00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chemeClr val="tx1"/>
                </a:solidFill>
              </a:rPr>
              <a:t>В</a:t>
            </a:r>
            <a:endParaRPr lang="ru-RU" dirty="0">
              <a:solidFill>
                <a:schemeClr val="tx1"/>
              </a:solidFill>
            </a:endParaRPr>
          </a:p>
        </p:txBody>
      </p:sp>
      <p:sp>
        <p:nvSpPr>
          <p:cNvPr id="163" name="Овал 162"/>
          <p:cNvSpPr/>
          <p:nvPr/>
        </p:nvSpPr>
        <p:spPr>
          <a:xfrm>
            <a:off x="5724128" y="3717032"/>
            <a:ext cx="504056" cy="504056"/>
          </a:xfrm>
          <a:prstGeom prst="ellipse">
            <a:avLst/>
          </a:prstGeom>
          <a:solidFill>
            <a:srgbClr val="0070C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FFFF"/>
                </a:solidFill>
              </a:rPr>
              <a:t>Д</a:t>
            </a:r>
            <a:endParaRPr lang="ru-RU" dirty="0">
              <a:solidFill>
                <a:srgbClr val="FFFFFF"/>
              </a:solidFill>
            </a:endParaRPr>
          </a:p>
        </p:txBody>
      </p:sp>
      <p:sp>
        <p:nvSpPr>
          <p:cNvPr id="164" name="Овал 163"/>
          <p:cNvSpPr/>
          <p:nvPr/>
        </p:nvSpPr>
        <p:spPr>
          <a:xfrm>
            <a:off x="7020272" y="3717032"/>
            <a:ext cx="504056" cy="504056"/>
          </a:xfrm>
          <a:prstGeom prst="ellipse">
            <a:avLst/>
          </a:prstGeom>
          <a:solidFill>
            <a:schemeClr val="accent6">
              <a:lumMod val="5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FFFF"/>
                </a:solidFill>
              </a:rPr>
              <a:t>Д</a:t>
            </a:r>
            <a:endParaRPr lang="ru-RU" dirty="0">
              <a:solidFill>
                <a:srgbClr val="FFFFFF"/>
              </a:solidFill>
            </a:endParaRPr>
          </a:p>
        </p:txBody>
      </p:sp>
      <p:sp>
        <p:nvSpPr>
          <p:cNvPr id="165" name="Овал 164"/>
          <p:cNvSpPr/>
          <p:nvPr/>
        </p:nvSpPr>
        <p:spPr>
          <a:xfrm>
            <a:off x="8388424" y="3717032"/>
            <a:ext cx="504056" cy="504056"/>
          </a:xfrm>
          <a:prstGeom prst="ellipse">
            <a:avLst/>
          </a:prstGeom>
          <a:solidFill>
            <a:schemeClr val="accent4">
              <a:lumMod val="50000"/>
            </a:schemeClr>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ru-RU" dirty="0" smtClean="0">
                <a:solidFill>
                  <a:srgbClr val="FFFFFF"/>
                </a:solidFill>
              </a:rPr>
              <a:t>Д</a:t>
            </a:r>
            <a:endParaRPr lang="ru-RU" dirty="0">
              <a:solidFill>
                <a:srgbClr val="FFFFFF"/>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0"/>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1"/>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34"/>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5"/>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40"/>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41"/>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42"/>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44"/>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4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46"/>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48"/>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49"/>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50"/>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51"/>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52"/>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53"/>
                                        </p:tgtEl>
                                        <p:attrNameLst>
                                          <p:attrName>style.visibility</p:attrName>
                                        </p:attrNameLst>
                                      </p:cBhvr>
                                      <p:to>
                                        <p:strVal val="visible"/>
                                      </p:to>
                                    </p:set>
                                  </p:childTnLst>
                                </p:cTn>
                              </p:par>
                              <p:par>
                                <p:cTn id="59" presetID="1" presetClass="entr" presetSubtype="0" fill="hold" grpId="0" nodeType="withEffect">
                                  <p:stCondLst>
                                    <p:cond delay="0"/>
                                  </p:stCondLst>
                                  <p:childTnLst>
                                    <p:set>
                                      <p:cBhvr>
                                        <p:cTn id="60" dur="1" fill="hold">
                                          <p:stCondLst>
                                            <p:cond delay="0"/>
                                          </p:stCondLst>
                                        </p:cTn>
                                        <p:tgtEl>
                                          <p:spTgt spid="54"/>
                                        </p:tgtEl>
                                        <p:attrNameLst>
                                          <p:attrName>style.visibility</p:attrName>
                                        </p:attrNameLst>
                                      </p:cBhvr>
                                      <p:to>
                                        <p:strVal val="visible"/>
                                      </p:to>
                                    </p:set>
                                  </p:childTnLst>
                                </p:cTn>
                              </p:par>
                              <p:par>
                                <p:cTn id="61" presetID="1" presetClass="entr" presetSubtype="0" fill="hold" grpId="0" nodeType="withEffect">
                                  <p:stCondLst>
                                    <p:cond delay="0"/>
                                  </p:stCondLst>
                                  <p:childTnLst>
                                    <p:set>
                                      <p:cBhvr>
                                        <p:cTn id="62" dur="1" fill="hold">
                                          <p:stCondLst>
                                            <p:cond delay="0"/>
                                          </p:stCondLst>
                                        </p:cTn>
                                        <p:tgtEl>
                                          <p:spTgt spid="55"/>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6"/>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8"/>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9"/>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60"/>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61"/>
                                        </p:tgtEl>
                                        <p:attrNameLst>
                                          <p:attrName>style.visibility</p:attrName>
                                        </p:attrNameLst>
                                      </p:cBhvr>
                                      <p:to>
                                        <p:strVal val="visible"/>
                                      </p:to>
                                    </p:set>
                                  </p:childTnLst>
                                </p:cTn>
                              </p:par>
                              <p:par>
                                <p:cTn id="75" presetID="1" presetClass="entr" presetSubtype="0" fill="hold" grpId="0" nodeType="withEffect">
                                  <p:stCondLst>
                                    <p:cond delay="0"/>
                                  </p:stCondLst>
                                  <p:childTnLst>
                                    <p:set>
                                      <p:cBhvr>
                                        <p:cTn id="76" dur="1" fill="hold">
                                          <p:stCondLst>
                                            <p:cond delay="0"/>
                                          </p:stCondLst>
                                        </p:cTn>
                                        <p:tgtEl>
                                          <p:spTgt spid="62"/>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63"/>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8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81"/>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82"/>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83"/>
                                        </p:tgtEl>
                                        <p:attrNameLst>
                                          <p:attrName>style.visibility</p:attrName>
                                        </p:attrNameLst>
                                      </p:cBhvr>
                                      <p:to>
                                        <p:strVal val="visible"/>
                                      </p:to>
                                    </p:set>
                                  </p:childTnLst>
                                </p:cTn>
                              </p:par>
                              <p:par>
                                <p:cTn id="87" presetID="1" presetClass="entr" presetSubtype="0" fill="hold" grpId="0" nodeType="withEffect">
                                  <p:stCondLst>
                                    <p:cond delay="0"/>
                                  </p:stCondLst>
                                  <p:childTnLst>
                                    <p:set>
                                      <p:cBhvr>
                                        <p:cTn id="88" dur="1" fill="hold">
                                          <p:stCondLst>
                                            <p:cond delay="0"/>
                                          </p:stCondLst>
                                        </p:cTn>
                                        <p:tgtEl>
                                          <p:spTgt spid="84"/>
                                        </p:tgtEl>
                                        <p:attrNameLst>
                                          <p:attrName>style.visibility</p:attrName>
                                        </p:attrNameLst>
                                      </p:cBhvr>
                                      <p:to>
                                        <p:strVal val="visible"/>
                                      </p:to>
                                    </p:set>
                                  </p:childTnLst>
                                </p:cTn>
                              </p:par>
                              <p:par>
                                <p:cTn id="89" presetID="1" presetClass="entr" presetSubtype="0" fill="hold" grpId="0" nodeType="withEffect">
                                  <p:stCondLst>
                                    <p:cond delay="0"/>
                                  </p:stCondLst>
                                  <p:childTnLst>
                                    <p:set>
                                      <p:cBhvr>
                                        <p:cTn id="90" dur="1" fill="hold">
                                          <p:stCondLst>
                                            <p:cond delay="0"/>
                                          </p:stCondLst>
                                        </p:cTn>
                                        <p:tgtEl>
                                          <p:spTgt spid="85"/>
                                        </p:tgtEl>
                                        <p:attrNameLst>
                                          <p:attrName>style.visibility</p:attrName>
                                        </p:attrNameLst>
                                      </p:cBhvr>
                                      <p:to>
                                        <p:strVal val="visible"/>
                                      </p:to>
                                    </p:set>
                                  </p:childTnLst>
                                </p:cTn>
                              </p:par>
                              <p:par>
                                <p:cTn id="91" presetID="1" presetClass="entr" presetSubtype="0" fill="hold" grpId="0" nodeType="withEffect">
                                  <p:stCondLst>
                                    <p:cond delay="0"/>
                                  </p:stCondLst>
                                  <p:childTnLst>
                                    <p:set>
                                      <p:cBhvr>
                                        <p:cTn id="92" dur="1" fill="hold">
                                          <p:stCondLst>
                                            <p:cond delay="0"/>
                                          </p:stCondLst>
                                        </p:cTn>
                                        <p:tgtEl>
                                          <p:spTgt spid="86"/>
                                        </p:tgtEl>
                                        <p:attrNameLst>
                                          <p:attrName>style.visibility</p:attrName>
                                        </p:attrNameLst>
                                      </p:cBhvr>
                                      <p:to>
                                        <p:strVal val="visible"/>
                                      </p:to>
                                    </p:set>
                                  </p:childTnLst>
                                </p:cTn>
                              </p:par>
                              <p:par>
                                <p:cTn id="93" presetID="1" presetClass="entr" presetSubtype="0" fill="hold" grpId="0" nodeType="withEffect">
                                  <p:stCondLst>
                                    <p:cond delay="0"/>
                                  </p:stCondLst>
                                  <p:childTnLst>
                                    <p:set>
                                      <p:cBhvr>
                                        <p:cTn id="94" dur="1" fill="hold">
                                          <p:stCondLst>
                                            <p:cond delay="0"/>
                                          </p:stCondLst>
                                        </p:cTn>
                                        <p:tgtEl>
                                          <p:spTgt spid="87"/>
                                        </p:tgtEl>
                                        <p:attrNameLst>
                                          <p:attrName>style.visibility</p:attrName>
                                        </p:attrNameLst>
                                      </p:cBhvr>
                                      <p:to>
                                        <p:strVal val="visible"/>
                                      </p:to>
                                    </p:set>
                                  </p:childTnLst>
                                </p:cTn>
                              </p:par>
                              <p:par>
                                <p:cTn id="95" presetID="1" presetClass="entr" presetSubtype="0" fill="hold" grpId="0" nodeType="withEffect">
                                  <p:stCondLst>
                                    <p:cond delay="0"/>
                                  </p:stCondLst>
                                  <p:childTnLst>
                                    <p:set>
                                      <p:cBhvr>
                                        <p:cTn id="96" dur="1" fill="hold">
                                          <p:stCondLst>
                                            <p:cond delay="0"/>
                                          </p:stCondLst>
                                        </p:cTn>
                                        <p:tgtEl>
                                          <p:spTgt spid="88"/>
                                        </p:tgtEl>
                                        <p:attrNameLst>
                                          <p:attrName>style.visibility</p:attrName>
                                        </p:attrNameLst>
                                      </p:cBhvr>
                                      <p:to>
                                        <p:strVal val="visible"/>
                                      </p:to>
                                    </p:set>
                                  </p:childTnLst>
                                </p:cTn>
                              </p:par>
                              <p:par>
                                <p:cTn id="97" presetID="1" presetClass="entr" presetSubtype="0" fill="hold" grpId="0" nodeType="withEffect">
                                  <p:stCondLst>
                                    <p:cond delay="0"/>
                                  </p:stCondLst>
                                  <p:childTnLst>
                                    <p:set>
                                      <p:cBhvr>
                                        <p:cTn id="98" dur="1" fill="hold">
                                          <p:stCondLst>
                                            <p:cond delay="0"/>
                                          </p:stCondLst>
                                        </p:cTn>
                                        <p:tgtEl>
                                          <p:spTgt spid="89"/>
                                        </p:tgtEl>
                                        <p:attrNameLst>
                                          <p:attrName>style.visibility</p:attrName>
                                        </p:attrNameLst>
                                      </p:cBhvr>
                                      <p:to>
                                        <p:strVal val="visible"/>
                                      </p:to>
                                    </p:set>
                                  </p:childTnLst>
                                </p:cTn>
                              </p:par>
                              <p:par>
                                <p:cTn id="99" presetID="1" presetClass="entr" presetSubtype="0" fill="hold" grpId="0" nodeType="withEffect">
                                  <p:stCondLst>
                                    <p:cond delay="0"/>
                                  </p:stCondLst>
                                  <p:childTnLst>
                                    <p:set>
                                      <p:cBhvr>
                                        <p:cTn id="100" dur="1" fill="hold">
                                          <p:stCondLst>
                                            <p:cond delay="0"/>
                                          </p:stCondLst>
                                        </p:cTn>
                                        <p:tgtEl>
                                          <p:spTgt spid="90"/>
                                        </p:tgtEl>
                                        <p:attrNameLst>
                                          <p:attrName>style.visibility</p:attrName>
                                        </p:attrNameLst>
                                      </p:cBhvr>
                                      <p:to>
                                        <p:strVal val="visible"/>
                                      </p:to>
                                    </p:set>
                                  </p:childTnLst>
                                </p:cTn>
                              </p:par>
                              <p:par>
                                <p:cTn id="101" presetID="1" presetClass="entr" presetSubtype="0" fill="hold" grpId="0" nodeType="withEffect">
                                  <p:stCondLst>
                                    <p:cond delay="0"/>
                                  </p:stCondLst>
                                  <p:childTnLst>
                                    <p:set>
                                      <p:cBhvr>
                                        <p:cTn id="102" dur="1" fill="hold">
                                          <p:stCondLst>
                                            <p:cond delay="0"/>
                                          </p:stCondLst>
                                        </p:cTn>
                                        <p:tgtEl>
                                          <p:spTgt spid="91"/>
                                        </p:tgtEl>
                                        <p:attrNameLst>
                                          <p:attrName>style.visibility</p:attrName>
                                        </p:attrNameLst>
                                      </p:cBhvr>
                                      <p:to>
                                        <p:strVal val="visible"/>
                                      </p:to>
                                    </p:set>
                                  </p:childTnLst>
                                </p:cTn>
                              </p:par>
                              <p:par>
                                <p:cTn id="103" presetID="1" presetClass="entr" presetSubtype="0" fill="hold" grpId="0" nodeType="withEffect">
                                  <p:stCondLst>
                                    <p:cond delay="0"/>
                                  </p:stCondLst>
                                  <p:childTnLst>
                                    <p:set>
                                      <p:cBhvr>
                                        <p:cTn id="104" dur="1" fill="hold">
                                          <p:stCondLst>
                                            <p:cond delay="0"/>
                                          </p:stCondLst>
                                        </p:cTn>
                                        <p:tgtEl>
                                          <p:spTgt spid="92"/>
                                        </p:tgtEl>
                                        <p:attrNameLst>
                                          <p:attrName>style.visibility</p:attrName>
                                        </p:attrNameLst>
                                      </p:cBhvr>
                                      <p:to>
                                        <p:strVal val="visible"/>
                                      </p:to>
                                    </p:set>
                                  </p:childTnLst>
                                </p:cTn>
                              </p:par>
                              <p:par>
                                <p:cTn id="105" presetID="1" presetClass="entr" presetSubtype="0" fill="hold" grpId="0" nodeType="withEffect">
                                  <p:stCondLst>
                                    <p:cond delay="0"/>
                                  </p:stCondLst>
                                  <p:childTnLst>
                                    <p:set>
                                      <p:cBhvr>
                                        <p:cTn id="106" dur="1" fill="hold">
                                          <p:stCondLst>
                                            <p:cond delay="0"/>
                                          </p:stCondLst>
                                        </p:cTn>
                                        <p:tgtEl>
                                          <p:spTgt spid="93"/>
                                        </p:tgtEl>
                                        <p:attrNameLst>
                                          <p:attrName>style.visibility</p:attrName>
                                        </p:attrNameLst>
                                      </p:cBhvr>
                                      <p:to>
                                        <p:strVal val="visible"/>
                                      </p:to>
                                    </p:set>
                                  </p:childTnLst>
                                </p:cTn>
                              </p:par>
                              <p:par>
                                <p:cTn id="107" presetID="1" presetClass="entr" presetSubtype="0" fill="hold" grpId="0" nodeType="withEffect">
                                  <p:stCondLst>
                                    <p:cond delay="0"/>
                                  </p:stCondLst>
                                  <p:childTnLst>
                                    <p:set>
                                      <p:cBhvr>
                                        <p:cTn id="108" dur="1" fill="hold">
                                          <p:stCondLst>
                                            <p:cond delay="0"/>
                                          </p:stCondLst>
                                        </p:cTn>
                                        <p:tgtEl>
                                          <p:spTgt spid="94"/>
                                        </p:tgtEl>
                                        <p:attrNameLst>
                                          <p:attrName>style.visibility</p:attrName>
                                        </p:attrNameLst>
                                      </p:cBhvr>
                                      <p:to>
                                        <p:strVal val="visible"/>
                                      </p:to>
                                    </p:set>
                                  </p:childTnLst>
                                </p:cTn>
                              </p:par>
                              <p:par>
                                <p:cTn id="109" presetID="1" presetClass="entr" presetSubtype="0" fill="hold" grpId="0" nodeType="withEffect">
                                  <p:stCondLst>
                                    <p:cond delay="0"/>
                                  </p:stCondLst>
                                  <p:childTnLst>
                                    <p:set>
                                      <p:cBhvr>
                                        <p:cTn id="110" dur="1" fill="hold">
                                          <p:stCondLst>
                                            <p:cond delay="0"/>
                                          </p:stCondLst>
                                        </p:cTn>
                                        <p:tgtEl>
                                          <p:spTgt spid="95"/>
                                        </p:tgtEl>
                                        <p:attrNameLst>
                                          <p:attrName>style.visibility</p:attrName>
                                        </p:attrNameLst>
                                      </p:cBhvr>
                                      <p:to>
                                        <p:strVal val="visible"/>
                                      </p:to>
                                    </p:set>
                                  </p:childTnLst>
                                </p:cTn>
                              </p:par>
                              <p:par>
                                <p:cTn id="111" presetID="1" presetClass="entr" presetSubtype="0" fill="hold" grpId="0" nodeType="withEffect">
                                  <p:stCondLst>
                                    <p:cond delay="0"/>
                                  </p:stCondLst>
                                  <p:childTnLst>
                                    <p:set>
                                      <p:cBhvr>
                                        <p:cTn id="112" dur="1" fill="hold">
                                          <p:stCondLst>
                                            <p:cond delay="0"/>
                                          </p:stCondLst>
                                        </p:cTn>
                                        <p:tgtEl>
                                          <p:spTgt spid="96"/>
                                        </p:tgtEl>
                                        <p:attrNameLst>
                                          <p:attrName>style.visibility</p:attrName>
                                        </p:attrNameLst>
                                      </p:cBhvr>
                                      <p:to>
                                        <p:strVal val="visible"/>
                                      </p:to>
                                    </p:set>
                                  </p:childTnLst>
                                </p:cTn>
                              </p:par>
                              <p:par>
                                <p:cTn id="113" presetID="1" presetClass="entr" presetSubtype="0" fill="hold" grpId="0" nodeType="withEffect">
                                  <p:stCondLst>
                                    <p:cond delay="0"/>
                                  </p:stCondLst>
                                  <p:childTnLst>
                                    <p:set>
                                      <p:cBhvr>
                                        <p:cTn id="114" dur="1" fill="hold">
                                          <p:stCondLst>
                                            <p:cond delay="0"/>
                                          </p:stCondLst>
                                        </p:cTn>
                                        <p:tgtEl>
                                          <p:spTgt spid="97"/>
                                        </p:tgtEl>
                                        <p:attrNameLst>
                                          <p:attrName>style.visibility</p:attrName>
                                        </p:attrNameLst>
                                      </p:cBhvr>
                                      <p:to>
                                        <p:strVal val="visible"/>
                                      </p:to>
                                    </p:set>
                                  </p:childTnLst>
                                </p:cTn>
                              </p:par>
                              <p:par>
                                <p:cTn id="115" presetID="1" presetClass="entr" presetSubtype="0" fill="hold" grpId="0" nodeType="withEffect">
                                  <p:stCondLst>
                                    <p:cond delay="0"/>
                                  </p:stCondLst>
                                  <p:childTnLst>
                                    <p:set>
                                      <p:cBhvr>
                                        <p:cTn id="116" dur="1" fill="hold">
                                          <p:stCondLst>
                                            <p:cond delay="0"/>
                                          </p:stCondLst>
                                        </p:cTn>
                                        <p:tgtEl>
                                          <p:spTgt spid="98"/>
                                        </p:tgtEl>
                                        <p:attrNameLst>
                                          <p:attrName>style.visibility</p:attrName>
                                        </p:attrNameLst>
                                      </p:cBhvr>
                                      <p:to>
                                        <p:strVal val="visible"/>
                                      </p:to>
                                    </p:set>
                                  </p:childTnLst>
                                </p:cTn>
                              </p:par>
                              <p:par>
                                <p:cTn id="117" presetID="1" presetClass="entr" presetSubtype="0" fill="hold" grpId="0" nodeType="withEffect">
                                  <p:stCondLst>
                                    <p:cond delay="0"/>
                                  </p:stCondLst>
                                  <p:childTnLst>
                                    <p:set>
                                      <p:cBhvr>
                                        <p:cTn id="118" dur="1" fill="hold">
                                          <p:stCondLst>
                                            <p:cond delay="0"/>
                                          </p:stCondLst>
                                        </p:cTn>
                                        <p:tgtEl>
                                          <p:spTgt spid="99"/>
                                        </p:tgtEl>
                                        <p:attrNameLst>
                                          <p:attrName>style.visibility</p:attrName>
                                        </p:attrNameLst>
                                      </p:cBhvr>
                                      <p:to>
                                        <p:strVal val="visible"/>
                                      </p:to>
                                    </p:set>
                                  </p:childTnLst>
                                </p:cTn>
                              </p:par>
                              <p:par>
                                <p:cTn id="119" presetID="1" presetClass="entr" presetSubtype="0" fill="hold" grpId="0" nodeType="withEffect">
                                  <p:stCondLst>
                                    <p:cond delay="0"/>
                                  </p:stCondLst>
                                  <p:childTnLst>
                                    <p:set>
                                      <p:cBhvr>
                                        <p:cTn id="120" dur="1" fill="hold">
                                          <p:stCondLst>
                                            <p:cond delay="0"/>
                                          </p:stCondLst>
                                        </p:cTn>
                                        <p:tgtEl>
                                          <p:spTgt spid="100"/>
                                        </p:tgtEl>
                                        <p:attrNameLst>
                                          <p:attrName>style.visibility</p:attrName>
                                        </p:attrNameLst>
                                      </p:cBhvr>
                                      <p:to>
                                        <p:strVal val="visible"/>
                                      </p:to>
                                    </p:set>
                                  </p:childTnLst>
                                </p:cTn>
                              </p:par>
                              <p:par>
                                <p:cTn id="121" presetID="1" presetClass="entr" presetSubtype="0" fill="hold" grpId="0" nodeType="withEffect">
                                  <p:stCondLst>
                                    <p:cond delay="0"/>
                                  </p:stCondLst>
                                  <p:childTnLst>
                                    <p:set>
                                      <p:cBhvr>
                                        <p:cTn id="122" dur="1" fill="hold">
                                          <p:stCondLst>
                                            <p:cond delay="0"/>
                                          </p:stCondLst>
                                        </p:cTn>
                                        <p:tgtEl>
                                          <p:spTgt spid="101"/>
                                        </p:tgtEl>
                                        <p:attrNameLst>
                                          <p:attrName>style.visibility</p:attrName>
                                        </p:attrNameLst>
                                      </p:cBhvr>
                                      <p:to>
                                        <p:strVal val="visible"/>
                                      </p:to>
                                    </p:set>
                                  </p:childTnLst>
                                </p:cTn>
                              </p:par>
                              <p:par>
                                <p:cTn id="123" presetID="1" presetClass="entr" presetSubtype="0" fill="hold" grpId="0" nodeType="withEffect">
                                  <p:stCondLst>
                                    <p:cond delay="0"/>
                                  </p:stCondLst>
                                  <p:childTnLst>
                                    <p:set>
                                      <p:cBhvr>
                                        <p:cTn id="124" dur="1" fill="hold">
                                          <p:stCondLst>
                                            <p:cond delay="0"/>
                                          </p:stCondLst>
                                        </p:cTn>
                                        <p:tgtEl>
                                          <p:spTgt spid="102"/>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135"/>
                                        </p:tgtEl>
                                        <p:attrNameLst>
                                          <p:attrName>style.visibility</p:attrName>
                                        </p:attrNameLst>
                                      </p:cBhvr>
                                      <p:to>
                                        <p:strVal val="visible"/>
                                      </p:to>
                                    </p:set>
                                  </p:childTnLst>
                                </p:cTn>
                              </p:par>
                              <p:par>
                                <p:cTn id="127" presetID="1" presetClass="entr" presetSubtype="0" fill="hold" grpId="0" nodeType="withEffect">
                                  <p:stCondLst>
                                    <p:cond delay="0"/>
                                  </p:stCondLst>
                                  <p:childTnLst>
                                    <p:set>
                                      <p:cBhvr>
                                        <p:cTn id="128" dur="1" fill="hold">
                                          <p:stCondLst>
                                            <p:cond delay="0"/>
                                          </p:stCondLst>
                                        </p:cTn>
                                        <p:tgtEl>
                                          <p:spTgt spid="136"/>
                                        </p:tgtEl>
                                        <p:attrNameLst>
                                          <p:attrName>style.visibility</p:attrName>
                                        </p:attrNameLst>
                                      </p:cBhvr>
                                      <p:to>
                                        <p:strVal val="visible"/>
                                      </p:to>
                                    </p:set>
                                  </p:childTnLst>
                                </p:cTn>
                              </p:par>
                              <p:par>
                                <p:cTn id="129" presetID="1" presetClass="entr" presetSubtype="0" fill="hold" grpId="0" nodeType="withEffect">
                                  <p:stCondLst>
                                    <p:cond delay="0"/>
                                  </p:stCondLst>
                                  <p:childTnLst>
                                    <p:set>
                                      <p:cBhvr>
                                        <p:cTn id="130" dur="1" fill="hold">
                                          <p:stCondLst>
                                            <p:cond delay="0"/>
                                          </p:stCondLst>
                                        </p:cTn>
                                        <p:tgtEl>
                                          <p:spTgt spid="137"/>
                                        </p:tgtEl>
                                        <p:attrNameLst>
                                          <p:attrName>style.visibility</p:attrName>
                                        </p:attrNameLst>
                                      </p:cBhvr>
                                      <p:to>
                                        <p:strVal val="visible"/>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138"/>
                                        </p:tgtEl>
                                        <p:attrNameLst>
                                          <p:attrName>style.visibility</p:attrName>
                                        </p:attrNameLst>
                                      </p:cBhvr>
                                      <p:to>
                                        <p:strVal val="visible"/>
                                      </p:to>
                                    </p:set>
                                  </p:childTnLst>
                                </p:cTn>
                              </p:par>
                              <p:par>
                                <p:cTn id="135" presetID="1" presetClass="entr" presetSubtype="0" fill="hold" grpId="0" nodeType="withEffect">
                                  <p:stCondLst>
                                    <p:cond delay="0"/>
                                  </p:stCondLst>
                                  <p:childTnLst>
                                    <p:set>
                                      <p:cBhvr>
                                        <p:cTn id="136" dur="1" fill="hold">
                                          <p:stCondLst>
                                            <p:cond delay="0"/>
                                          </p:stCondLst>
                                        </p:cTn>
                                        <p:tgtEl>
                                          <p:spTgt spid="139"/>
                                        </p:tgtEl>
                                        <p:attrNameLst>
                                          <p:attrName>style.visibility</p:attrName>
                                        </p:attrNameLst>
                                      </p:cBhvr>
                                      <p:to>
                                        <p:strVal val="visible"/>
                                      </p:to>
                                    </p:set>
                                  </p:childTnLst>
                                </p:cTn>
                              </p:par>
                              <p:par>
                                <p:cTn id="137" presetID="1" presetClass="entr" presetSubtype="0" fill="hold" grpId="0" nodeType="withEffect">
                                  <p:stCondLst>
                                    <p:cond delay="0"/>
                                  </p:stCondLst>
                                  <p:childTnLst>
                                    <p:set>
                                      <p:cBhvr>
                                        <p:cTn id="138" dur="1" fill="hold">
                                          <p:stCondLst>
                                            <p:cond delay="0"/>
                                          </p:stCondLst>
                                        </p:cTn>
                                        <p:tgtEl>
                                          <p:spTgt spid="140"/>
                                        </p:tgtEl>
                                        <p:attrNameLst>
                                          <p:attrName>style.visibility</p:attrName>
                                        </p:attrNameLst>
                                      </p:cBhvr>
                                      <p:to>
                                        <p:strVal val="visible"/>
                                      </p:to>
                                    </p:set>
                                  </p:childTnLst>
                                </p:cTn>
                              </p:par>
                              <p:par>
                                <p:cTn id="139" presetID="1" presetClass="entr" presetSubtype="0" fill="hold" grpId="0" nodeType="withEffect">
                                  <p:stCondLst>
                                    <p:cond delay="0"/>
                                  </p:stCondLst>
                                  <p:childTnLst>
                                    <p:set>
                                      <p:cBhvr>
                                        <p:cTn id="140" dur="1" fill="hold">
                                          <p:stCondLst>
                                            <p:cond delay="0"/>
                                          </p:stCondLst>
                                        </p:cTn>
                                        <p:tgtEl>
                                          <p:spTgt spid="141"/>
                                        </p:tgtEl>
                                        <p:attrNameLst>
                                          <p:attrName>style.visibility</p:attrName>
                                        </p:attrNameLst>
                                      </p:cBhvr>
                                      <p:to>
                                        <p:strVal val="visible"/>
                                      </p:to>
                                    </p:set>
                                  </p:childTnLst>
                                </p:cTn>
                              </p:par>
                              <p:par>
                                <p:cTn id="141" presetID="1" presetClass="entr" presetSubtype="0" fill="hold" grpId="0" nodeType="withEffect">
                                  <p:stCondLst>
                                    <p:cond delay="0"/>
                                  </p:stCondLst>
                                  <p:childTnLst>
                                    <p:set>
                                      <p:cBhvr>
                                        <p:cTn id="142" dur="1" fill="hold">
                                          <p:stCondLst>
                                            <p:cond delay="0"/>
                                          </p:stCondLst>
                                        </p:cTn>
                                        <p:tgtEl>
                                          <p:spTgt spid="143"/>
                                        </p:tgtEl>
                                        <p:attrNameLst>
                                          <p:attrName>style.visibility</p:attrName>
                                        </p:attrNameLst>
                                      </p:cBhvr>
                                      <p:to>
                                        <p:strVal val="visible"/>
                                      </p:to>
                                    </p:set>
                                  </p:childTnLst>
                                </p:cTn>
                              </p:par>
                              <p:par>
                                <p:cTn id="143" presetID="1" presetClass="entr" presetSubtype="0" fill="hold" grpId="0" nodeType="withEffect">
                                  <p:stCondLst>
                                    <p:cond delay="0"/>
                                  </p:stCondLst>
                                  <p:childTnLst>
                                    <p:set>
                                      <p:cBhvr>
                                        <p:cTn id="144" dur="1" fill="hold">
                                          <p:stCondLst>
                                            <p:cond delay="0"/>
                                          </p:stCondLst>
                                        </p:cTn>
                                        <p:tgtEl>
                                          <p:spTgt spid="142"/>
                                        </p:tgtEl>
                                        <p:attrNameLst>
                                          <p:attrName>style.visibility</p:attrName>
                                        </p:attrNameLst>
                                      </p:cBhvr>
                                      <p:to>
                                        <p:strVal val="visible"/>
                                      </p:to>
                                    </p:set>
                                  </p:childTnLst>
                                </p:cTn>
                              </p:par>
                            </p:childTnLst>
                          </p:cTn>
                        </p:par>
                      </p:childTnLst>
                    </p:cTn>
                  </p:par>
                  <p:par>
                    <p:cTn id="145" fill="hold">
                      <p:stCondLst>
                        <p:cond delay="indefinite"/>
                      </p:stCondLst>
                      <p:childTnLst>
                        <p:par>
                          <p:cTn id="146" fill="hold">
                            <p:stCondLst>
                              <p:cond delay="0"/>
                            </p:stCondLst>
                            <p:childTnLst>
                              <p:par>
                                <p:cTn id="147" presetID="1" presetClass="entr" presetSubtype="0" fill="hold" grpId="0" nodeType="clickEffect">
                                  <p:stCondLst>
                                    <p:cond delay="0"/>
                                  </p:stCondLst>
                                  <p:childTnLst>
                                    <p:set>
                                      <p:cBhvr>
                                        <p:cTn id="148" dur="1" fill="hold">
                                          <p:stCondLst>
                                            <p:cond delay="0"/>
                                          </p:stCondLst>
                                        </p:cTn>
                                        <p:tgtEl>
                                          <p:spTgt spid="144"/>
                                        </p:tgtEl>
                                        <p:attrNameLst>
                                          <p:attrName>style.visibility</p:attrName>
                                        </p:attrNameLst>
                                      </p:cBhvr>
                                      <p:to>
                                        <p:strVal val="visible"/>
                                      </p:to>
                                    </p:set>
                                  </p:childTnLst>
                                </p:cTn>
                              </p:par>
                              <p:par>
                                <p:cTn id="149" presetID="1" presetClass="entr" presetSubtype="0" fill="hold" grpId="0" nodeType="withEffect">
                                  <p:stCondLst>
                                    <p:cond delay="0"/>
                                  </p:stCondLst>
                                  <p:childTnLst>
                                    <p:set>
                                      <p:cBhvr>
                                        <p:cTn id="150" dur="1" fill="hold">
                                          <p:stCondLst>
                                            <p:cond delay="0"/>
                                          </p:stCondLst>
                                        </p:cTn>
                                        <p:tgtEl>
                                          <p:spTgt spid="145"/>
                                        </p:tgtEl>
                                        <p:attrNameLst>
                                          <p:attrName>style.visibility</p:attrName>
                                        </p:attrNameLst>
                                      </p:cBhvr>
                                      <p:to>
                                        <p:strVal val="visible"/>
                                      </p:to>
                                    </p:set>
                                  </p:childTnLst>
                                </p:cTn>
                              </p:par>
                              <p:par>
                                <p:cTn id="151" presetID="1" presetClass="entr" presetSubtype="0" fill="hold" grpId="0" nodeType="withEffect">
                                  <p:stCondLst>
                                    <p:cond delay="0"/>
                                  </p:stCondLst>
                                  <p:childTnLst>
                                    <p:set>
                                      <p:cBhvr>
                                        <p:cTn id="152" dur="1" fill="hold">
                                          <p:stCondLst>
                                            <p:cond delay="0"/>
                                          </p:stCondLst>
                                        </p:cTn>
                                        <p:tgtEl>
                                          <p:spTgt spid="146"/>
                                        </p:tgtEl>
                                        <p:attrNameLst>
                                          <p:attrName>style.visibility</p:attrName>
                                        </p:attrNameLst>
                                      </p:cBhvr>
                                      <p:to>
                                        <p:strVal val="visible"/>
                                      </p:to>
                                    </p:set>
                                  </p:childTnLst>
                                </p:cTn>
                              </p:par>
                              <p:par>
                                <p:cTn id="153" presetID="1" presetClass="entr" presetSubtype="0" fill="hold" grpId="0" nodeType="withEffect">
                                  <p:stCondLst>
                                    <p:cond delay="0"/>
                                  </p:stCondLst>
                                  <p:childTnLst>
                                    <p:set>
                                      <p:cBhvr>
                                        <p:cTn id="154" dur="1" fill="hold">
                                          <p:stCondLst>
                                            <p:cond delay="0"/>
                                          </p:stCondLst>
                                        </p:cTn>
                                        <p:tgtEl>
                                          <p:spTgt spid="150"/>
                                        </p:tgtEl>
                                        <p:attrNameLst>
                                          <p:attrName>style.visibility</p:attrName>
                                        </p:attrNameLst>
                                      </p:cBhvr>
                                      <p:to>
                                        <p:strVal val="visible"/>
                                      </p:to>
                                    </p:set>
                                  </p:childTnLst>
                                </p:cTn>
                              </p:par>
                              <p:par>
                                <p:cTn id="155" presetID="1" presetClass="entr" presetSubtype="0" fill="hold" grpId="0" nodeType="withEffect">
                                  <p:stCondLst>
                                    <p:cond delay="0"/>
                                  </p:stCondLst>
                                  <p:childTnLst>
                                    <p:set>
                                      <p:cBhvr>
                                        <p:cTn id="156" dur="1" fill="hold">
                                          <p:stCondLst>
                                            <p:cond delay="0"/>
                                          </p:stCondLst>
                                        </p:cTn>
                                        <p:tgtEl>
                                          <p:spTgt spid="151"/>
                                        </p:tgtEl>
                                        <p:attrNameLst>
                                          <p:attrName>style.visibility</p:attrName>
                                        </p:attrNameLst>
                                      </p:cBhvr>
                                      <p:to>
                                        <p:strVal val="visible"/>
                                      </p:to>
                                    </p:set>
                                  </p:childTnLst>
                                </p:cTn>
                              </p:par>
                              <p:par>
                                <p:cTn id="157" presetID="1" presetClass="entr" presetSubtype="0" fill="hold" grpId="0" nodeType="withEffect">
                                  <p:stCondLst>
                                    <p:cond delay="0"/>
                                  </p:stCondLst>
                                  <p:childTnLst>
                                    <p:set>
                                      <p:cBhvr>
                                        <p:cTn id="158" dur="1" fill="hold">
                                          <p:stCondLst>
                                            <p:cond delay="0"/>
                                          </p:stCondLst>
                                        </p:cTn>
                                        <p:tgtEl>
                                          <p:spTgt spid="152"/>
                                        </p:tgtEl>
                                        <p:attrNameLst>
                                          <p:attrName>style.visibility</p:attrName>
                                        </p:attrNameLst>
                                      </p:cBhvr>
                                      <p:to>
                                        <p:strVal val="visible"/>
                                      </p:to>
                                    </p:set>
                                  </p:childTnLst>
                                </p:cTn>
                              </p:par>
                              <p:par>
                                <p:cTn id="159" presetID="1" presetClass="entr" presetSubtype="0" fill="hold" grpId="0" nodeType="withEffect">
                                  <p:stCondLst>
                                    <p:cond delay="0"/>
                                  </p:stCondLst>
                                  <p:childTnLst>
                                    <p:set>
                                      <p:cBhvr>
                                        <p:cTn id="160" dur="1" fill="hold">
                                          <p:stCondLst>
                                            <p:cond delay="0"/>
                                          </p:stCondLst>
                                        </p:cTn>
                                        <p:tgtEl>
                                          <p:spTgt spid="153"/>
                                        </p:tgtEl>
                                        <p:attrNameLst>
                                          <p:attrName>style.visibility</p:attrName>
                                        </p:attrNameLst>
                                      </p:cBhvr>
                                      <p:to>
                                        <p:strVal val="visible"/>
                                      </p:to>
                                    </p:set>
                                  </p:childTnLst>
                                </p:cTn>
                              </p:par>
                              <p:par>
                                <p:cTn id="161" presetID="1" presetClass="entr" presetSubtype="0" fill="hold" grpId="0" nodeType="withEffect">
                                  <p:stCondLst>
                                    <p:cond delay="0"/>
                                  </p:stCondLst>
                                  <p:childTnLst>
                                    <p:set>
                                      <p:cBhvr>
                                        <p:cTn id="162" dur="1" fill="hold">
                                          <p:stCondLst>
                                            <p:cond delay="0"/>
                                          </p:stCondLst>
                                        </p:cTn>
                                        <p:tgtEl>
                                          <p:spTgt spid="155"/>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156"/>
                                        </p:tgtEl>
                                        <p:attrNameLst>
                                          <p:attrName>style.visibility</p:attrName>
                                        </p:attrNameLst>
                                      </p:cBhvr>
                                      <p:to>
                                        <p:strVal val="visible"/>
                                      </p:to>
                                    </p:set>
                                  </p:childTnLst>
                                </p:cTn>
                              </p:par>
                              <p:par>
                                <p:cTn id="165" presetID="1" presetClass="entr" presetSubtype="0" fill="hold" grpId="0" nodeType="withEffect">
                                  <p:stCondLst>
                                    <p:cond delay="0"/>
                                  </p:stCondLst>
                                  <p:childTnLst>
                                    <p:set>
                                      <p:cBhvr>
                                        <p:cTn id="166" dur="1" fill="hold">
                                          <p:stCondLst>
                                            <p:cond delay="0"/>
                                          </p:stCondLst>
                                        </p:cTn>
                                        <p:tgtEl>
                                          <p:spTgt spid="157"/>
                                        </p:tgtEl>
                                        <p:attrNameLst>
                                          <p:attrName>style.visibility</p:attrName>
                                        </p:attrNameLst>
                                      </p:cBhvr>
                                      <p:to>
                                        <p:strVal val="visible"/>
                                      </p:to>
                                    </p:set>
                                  </p:childTnLst>
                                </p:cTn>
                              </p:par>
                              <p:par>
                                <p:cTn id="167" presetID="1" presetClass="entr" presetSubtype="0" fill="hold" grpId="0" nodeType="withEffect">
                                  <p:stCondLst>
                                    <p:cond delay="0"/>
                                  </p:stCondLst>
                                  <p:childTnLst>
                                    <p:set>
                                      <p:cBhvr>
                                        <p:cTn id="168" dur="1" fill="hold">
                                          <p:stCondLst>
                                            <p:cond delay="0"/>
                                          </p:stCondLst>
                                        </p:cTn>
                                        <p:tgtEl>
                                          <p:spTgt spid="159"/>
                                        </p:tgtEl>
                                        <p:attrNameLst>
                                          <p:attrName>style.visibility</p:attrName>
                                        </p:attrNameLst>
                                      </p:cBhvr>
                                      <p:to>
                                        <p:strVal val="visible"/>
                                      </p:to>
                                    </p:set>
                                  </p:childTnLst>
                                </p:cTn>
                              </p:par>
                              <p:par>
                                <p:cTn id="169" presetID="1" presetClass="entr" presetSubtype="0" fill="hold" grpId="0" nodeType="withEffect">
                                  <p:stCondLst>
                                    <p:cond delay="0"/>
                                  </p:stCondLst>
                                  <p:childTnLst>
                                    <p:set>
                                      <p:cBhvr>
                                        <p:cTn id="170" dur="1" fill="hold">
                                          <p:stCondLst>
                                            <p:cond delay="0"/>
                                          </p:stCondLst>
                                        </p:cTn>
                                        <p:tgtEl>
                                          <p:spTgt spid="160"/>
                                        </p:tgtEl>
                                        <p:attrNameLst>
                                          <p:attrName>style.visibility</p:attrName>
                                        </p:attrNameLst>
                                      </p:cBhvr>
                                      <p:to>
                                        <p:strVal val="visible"/>
                                      </p:to>
                                    </p:set>
                                  </p:childTnLst>
                                </p:cTn>
                              </p:par>
                              <p:par>
                                <p:cTn id="171" presetID="1" presetClass="entr" presetSubtype="0" fill="hold" grpId="0" nodeType="withEffect">
                                  <p:stCondLst>
                                    <p:cond delay="0"/>
                                  </p:stCondLst>
                                  <p:childTnLst>
                                    <p:set>
                                      <p:cBhvr>
                                        <p:cTn id="172" dur="1" fill="hold">
                                          <p:stCondLst>
                                            <p:cond delay="0"/>
                                          </p:stCondLst>
                                        </p:cTn>
                                        <p:tgtEl>
                                          <p:spTgt spid="161"/>
                                        </p:tgtEl>
                                        <p:attrNameLst>
                                          <p:attrName>style.visibility</p:attrName>
                                        </p:attrNameLst>
                                      </p:cBhvr>
                                      <p:to>
                                        <p:strVal val="visible"/>
                                      </p:to>
                                    </p:set>
                                  </p:childTnLst>
                                </p:cTn>
                              </p:par>
                              <p:par>
                                <p:cTn id="173" presetID="1" presetClass="entr" presetSubtype="0" fill="hold" grpId="0" nodeType="withEffect">
                                  <p:stCondLst>
                                    <p:cond delay="0"/>
                                  </p:stCondLst>
                                  <p:childTnLst>
                                    <p:set>
                                      <p:cBhvr>
                                        <p:cTn id="174" dur="1" fill="hold">
                                          <p:stCondLst>
                                            <p:cond delay="0"/>
                                          </p:stCondLst>
                                        </p:cTn>
                                        <p:tgtEl>
                                          <p:spTgt spid="163"/>
                                        </p:tgtEl>
                                        <p:attrNameLst>
                                          <p:attrName>style.visibility</p:attrName>
                                        </p:attrNameLst>
                                      </p:cBhvr>
                                      <p:to>
                                        <p:strVal val="visible"/>
                                      </p:to>
                                    </p:set>
                                  </p:childTnLst>
                                </p:cTn>
                              </p:par>
                              <p:par>
                                <p:cTn id="175" presetID="1" presetClass="entr" presetSubtype="0" fill="hold" grpId="0" nodeType="withEffect">
                                  <p:stCondLst>
                                    <p:cond delay="0"/>
                                  </p:stCondLst>
                                  <p:childTnLst>
                                    <p:set>
                                      <p:cBhvr>
                                        <p:cTn id="176" dur="1" fill="hold">
                                          <p:stCondLst>
                                            <p:cond delay="0"/>
                                          </p:stCondLst>
                                        </p:cTn>
                                        <p:tgtEl>
                                          <p:spTgt spid="164"/>
                                        </p:tgtEl>
                                        <p:attrNameLst>
                                          <p:attrName>style.visibility</p:attrName>
                                        </p:attrNameLst>
                                      </p:cBhvr>
                                      <p:to>
                                        <p:strVal val="visible"/>
                                      </p:to>
                                    </p:set>
                                  </p:childTnLst>
                                </p:cTn>
                              </p:par>
                              <p:par>
                                <p:cTn id="177" presetID="1" presetClass="entr" presetSubtype="0" fill="hold" grpId="0" nodeType="withEffect">
                                  <p:stCondLst>
                                    <p:cond delay="0"/>
                                  </p:stCondLst>
                                  <p:childTnLst>
                                    <p:set>
                                      <p:cBhvr>
                                        <p:cTn id="178" dur="1" fill="hold">
                                          <p:stCondLst>
                                            <p:cond delay="0"/>
                                          </p:stCondLst>
                                        </p:cTn>
                                        <p:tgtEl>
                                          <p:spTgt spid="165"/>
                                        </p:tgtEl>
                                        <p:attrNameLst>
                                          <p:attrName>style.visibility</p:attrName>
                                        </p:attrNameLst>
                                      </p:cBhvr>
                                      <p:to>
                                        <p:strVal val="visible"/>
                                      </p:to>
                                    </p:set>
                                  </p:childTnLst>
                                </p:cTn>
                              </p:par>
                              <p:par>
                                <p:cTn id="179" presetID="1" presetClass="entr" presetSubtype="0" fill="hold" grpId="0" nodeType="withEffect">
                                  <p:stCondLst>
                                    <p:cond delay="0"/>
                                  </p:stCondLst>
                                  <p:childTnLst>
                                    <p:set>
                                      <p:cBhvr>
                                        <p:cTn id="180" dur="1" fill="hold">
                                          <p:stCondLst>
                                            <p:cond delay="0"/>
                                          </p:stCondLst>
                                        </p:cTn>
                                        <p:tgtEl>
                                          <p:spTgt spid="26"/>
                                        </p:tgtEl>
                                        <p:attrNameLst>
                                          <p:attrName>style.visibility</p:attrName>
                                        </p:attrNameLst>
                                      </p:cBhvr>
                                      <p:to>
                                        <p:strVal val="visible"/>
                                      </p:to>
                                    </p:set>
                                  </p:childTnLst>
                                </p:cTn>
                              </p:par>
                            </p:childTnLst>
                          </p:cTn>
                        </p:par>
                      </p:childTnLst>
                    </p:cTn>
                  </p:par>
                  <p:par>
                    <p:cTn id="181" fill="hold">
                      <p:stCondLst>
                        <p:cond delay="indefinite"/>
                      </p:stCondLst>
                      <p:childTnLst>
                        <p:par>
                          <p:cTn id="182" fill="hold">
                            <p:stCondLst>
                              <p:cond delay="0"/>
                            </p:stCondLst>
                            <p:childTnLst>
                              <p:par>
                                <p:cTn id="183" presetID="1" presetClass="entr" presetSubtype="0" fill="hold" grpId="0" nodeType="clickEffect">
                                  <p:stCondLst>
                                    <p:cond delay="0"/>
                                  </p:stCondLst>
                                  <p:childTnLst>
                                    <p:set>
                                      <p:cBhvr>
                                        <p:cTn id="184" dur="1" fill="hold">
                                          <p:stCondLst>
                                            <p:cond delay="0"/>
                                          </p:stCondLst>
                                        </p:cTn>
                                        <p:tgtEl>
                                          <p:spTgt spid="22"/>
                                        </p:tgtEl>
                                        <p:attrNameLst>
                                          <p:attrName>style.visibility</p:attrName>
                                        </p:attrNameLst>
                                      </p:cBhvr>
                                      <p:to>
                                        <p:strVal val="visible"/>
                                      </p:to>
                                    </p:set>
                                  </p:childTnLst>
                                </p:cTn>
                              </p:par>
                            </p:childTnLst>
                          </p:cTn>
                        </p:par>
                      </p:childTnLst>
                    </p:cTn>
                  </p:par>
                  <p:par>
                    <p:cTn id="185" fill="hold">
                      <p:stCondLst>
                        <p:cond delay="indefinite"/>
                      </p:stCondLst>
                      <p:childTnLst>
                        <p:par>
                          <p:cTn id="186" fill="hold">
                            <p:stCondLst>
                              <p:cond delay="0"/>
                            </p:stCondLst>
                            <p:childTnLst>
                              <p:par>
                                <p:cTn id="187" presetID="1" presetClass="entr" presetSubtype="0" fill="hold" grpId="0" nodeType="clickEffect">
                                  <p:stCondLst>
                                    <p:cond delay="0"/>
                                  </p:stCondLst>
                                  <p:childTnLst>
                                    <p:set>
                                      <p:cBhvr>
                                        <p:cTn id="188" dur="1" fill="hold">
                                          <p:stCondLst>
                                            <p:cond delay="0"/>
                                          </p:stCondLst>
                                        </p:cTn>
                                        <p:tgtEl>
                                          <p:spTgt spid="2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animBg="1"/>
      <p:bldP spid="26" grpId="0"/>
      <p:bldP spid="27" grpId="0" animBg="1"/>
      <p:bldP spid="28" grpId="0" animBg="1"/>
      <p:bldP spid="29" grpId="0" animBg="1"/>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36" grpId="0" animBg="1"/>
      <p:bldP spid="137" grpId="0"/>
      <p:bldP spid="138" grpId="0" animBg="1"/>
      <p:bldP spid="139" grpId="0" animBg="1"/>
      <p:bldP spid="140" grpId="0" animBg="1"/>
      <p:bldP spid="141" grpId="0" animBg="1"/>
      <p:bldP spid="142" grpId="0"/>
      <p:bldP spid="143" grpId="0" animBg="1"/>
      <p:bldP spid="144" grpId="0" animBg="1"/>
      <p:bldP spid="145" grpId="0" animBg="1"/>
      <p:bldP spid="146" grpId="0" animBg="1"/>
      <p:bldP spid="150" grpId="0" animBg="1"/>
      <p:bldP spid="151" grpId="0" animBg="1"/>
      <p:bldP spid="152" grpId="0" animBg="1"/>
      <p:bldP spid="153" grpId="0" animBg="1"/>
      <p:bldP spid="155" grpId="0" animBg="1"/>
      <p:bldP spid="156" grpId="0" animBg="1"/>
      <p:bldP spid="157" grpId="0" animBg="1"/>
      <p:bldP spid="159" grpId="0" animBg="1"/>
      <p:bldP spid="160" grpId="0" animBg="1"/>
      <p:bldP spid="161" grpId="0" animBg="1"/>
      <p:bldP spid="163" grpId="0" animBg="1"/>
      <p:bldP spid="164" grpId="0" animBg="1"/>
      <p:bldP spid="16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№507076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84785"/>
            <a:ext cx="8241640" cy="1200329"/>
          </a:xfrm>
          <a:prstGeom prst="rect">
            <a:avLst/>
          </a:prstGeom>
          <a:solidFill>
            <a:srgbClr val="FFFFFF">
              <a:alpha val="61961"/>
            </a:srgbClr>
          </a:solidFill>
          <a:effectLst>
            <a:softEdge rad="63500"/>
          </a:effectLst>
        </p:spPr>
        <p:txBody>
          <a:bodyPr wrap="square">
            <a:spAutoFit/>
          </a:bodyPr>
          <a:lstStyle/>
          <a:p>
            <a:r>
              <a:rPr lang="ru-RU" sz="2400" dirty="0" smtClean="0"/>
              <a:t>Сколькими способами можно поставить в ряд два одинаковых красных кубика, три одинаковых зелёных кубика и один синий кубик?</a:t>
            </a:r>
            <a:endParaRPr lang="ru-RU" sz="24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35" name="TextBox 34"/>
          <p:cNvSpPr txBox="1"/>
          <p:nvPr/>
        </p:nvSpPr>
        <p:spPr>
          <a:xfrm>
            <a:off x="6084168" y="5949280"/>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60</a:t>
            </a:r>
            <a:endParaRPr lang="ru-RU" sz="2400" dirty="0"/>
          </a:p>
        </p:txBody>
      </p:sp>
      <p:sp>
        <p:nvSpPr>
          <p:cNvPr id="31" name="Прямоугольник 30"/>
          <p:cNvSpPr/>
          <p:nvPr/>
        </p:nvSpPr>
        <p:spPr>
          <a:xfrm>
            <a:off x="395536" y="2708920"/>
            <a:ext cx="8599662" cy="338554"/>
          </a:xfrm>
          <a:prstGeom prst="rect">
            <a:avLst/>
          </a:prstGeom>
        </p:spPr>
        <p:txBody>
          <a:bodyPr wrap="none">
            <a:spAutoFit/>
          </a:bodyPr>
          <a:lstStyle/>
          <a:p>
            <a:r>
              <a:rPr lang="ru-RU" sz="1600" dirty="0" smtClean="0"/>
              <a:t>Всего способов расстановки в ряд 6 кубиков равна 6! = 6 ∙ 5 ∙ 4 ∙ 3 ∙ 2 ∙ 1 = 720 способов </a:t>
            </a:r>
            <a:endParaRPr lang="ru-RU" sz="1600" dirty="0">
              <a:solidFill>
                <a:srgbClr val="FF0000"/>
              </a:solidFill>
            </a:endParaRPr>
          </a:p>
        </p:txBody>
      </p:sp>
      <p:graphicFrame>
        <p:nvGraphicFramePr>
          <p:cNvPr id="27" name="Таблица 26"/>
          <p:cNvGraphicFramePr>
            <a:graphicFrameLocks noGrp="1"/>
          </p:cNvGraphicFramePr>
          <p:nvPr/>
        </p:nvGraphicFramePr>
        <p:xfrm>
          <a:off x="467544" y="3068960"/>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r>
                        <a:rPr lang="ru-RU" dirty="0" smtClean="0"/>
                        <a:t>1</a:t>
                      </a:r>
                      <a:endParaRPr lang="ru-RU" dirty="0"/>
                    </a:p>
                  </a:txBody>
                  <a:tcPr anchor="ctr">
                    <a:solidFill>
                      <a:srgbClr val="FF0000"/>
                    </a:solidFill>
                  </a:tcPr>
                </a:tc>
                <a:tc>
                  <a:txBody>
                    <a:bodyPr/>
                    <a:lstStyle/>
                    <a:p>
                      <a:pPr algn="ctr"/>
                      <a:r>
                        <a:rPr lang="ru-RU" dirty="0" smtClean="0"/>
                        <a:t>2</a:t>
                      </a:r>
                      <a:endParaRPr lang="ru-RU" dirty="0"/>
                    </a:p>
                  </a:txBody>
                  <a:tcPr anchor="ctr">
                    <a:solidFill>
                      <a:srgbClr val="FF0000"/>
                    </a:solidFill>
                  </a:tcPr>
                </a:tc>
                <a:tc>
                  <a:txBody>
                    <a:bodyPr/>
                    <a:lstStyle/>
                    <a:p>
                      <a:pPr algn="ctr"/>
                      <a:endParaRPr lang="ru-RU" dirty="0"/>
                    </a:p>
                  </a:txBody>
                  <a:tcPr anchor="ctr">
                    <a:solidFill>
                      <a:srgbClr val="00B050"/>
                    </a:solidFill>
                  </a:tcPr>
                </a:tc>
                <a:tc>
                  <a:txBody>
                    <a:bodyPr/>
                    <a:lstStyle/>
                    <a:p>
                      <a:endParaRPr lang="ru-RU" dirty="0"/>
                    </a:p>
                  </a:txBody>
                  <a:tcPr>
                    <a:solidFill>
                      <a:srgbClr val="00B050"/>
                    </a:solidFill>
                  </a:tcPr>
                </a:tc>
                <a:tc>
                  <a:txBody>
                    <a:bodyPr/>
                    <a:lstStyle/>
                    <a:p>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32" name="Таблица 31"/>
          <p:cNvGraphicFramePr>
            <a:graphicFrameLocks noGrp="1"/>
          </p:cNvGraphicFramePr>
          <p:nvPr/>
        </p:nvGraphicFramePr>
        <p:xfrm>
          <a:off x="467544" y="3501008"/>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r>
                        <a:rPr lang="ru-RU" dirty="0" smtClean="0"/>
                        <a:t>2</a:t>
                      </a:r>
                      <a:endParaRPr lang="ru-RU" dirty="0"/>
                    </a:p>
                  </a:txBody>
                  <a:tcPr anchor="ctr">
                    <a:solidFill>
                      <a:srgbClr val="FF0000"/>
                    </a:solidFill>
                  </a:tcPr>
                </a:tc>
                <a:tc>
                  <a:txBody>
                    <a:bodyPr/>
                    <a:lstStyle/>
                    <a:p>
                      <a:pPr algn="ctr"/>
                      <a:r>
                        <a:rPr lang="ru-RU" dirty="0" smtClean="0"/>
                        <a:t>1</a:t>
                      </a:r>
                      <a:endParaRPr lang="ru-RU" dirty="0"/>
                    </a:p>
                  </a:txBody>
                  <a:tcPr anchor="ctr">
                    <a:solidFill>
                      <a:srgbClr val="FF0000"/>
                    </a:solidFill>
                  </a:tcPr>
                </a:tc>
                <a:tc>
                  <a:txBody>
                    <a:bodyPr/>
                    <a:lstStyle/>
                    <a:p>
                      <a:pPr algn="ctr"/>
                      <a:endParaRPr lang="ru-RU" dirty="0"/>
                    </a:p>
                  </a:txBody>
                  <a:tcPr anchor="ctr">
                    <a:solidFill>
                      <a:srgbClr val="00B050"/>
                    </a:solidFill>
                  </a:tcPr>
                </a:tc>
                <a:tc>
                  <a:txBody>
                    <a:bodyPr/>
                    <a:lstStyle/>
                    <a:p>
                      <a:endParaRPr lang="ru-RU" dirty="0"/>
                    </a:p>
                  </a:txBody>
                  <a:tcPr>
                    <a:solidFill>
                      <a:srgbClr val="00B050"/>
                    </a:solidFill>
                  </a:tcPr>
                </a:tc>
                <a:tc>
                  <a:txBody>
                    <a:bodyPr/>
                    <a:lstStyle/>
                    <a:p>
                      <a:endParaRPr lang="ru-RU" dirty="0"/>
                    </a:p>
                  </a:txBody>
                  <a:tcPr>
                    <a:solidFill>
                      <a:srgbClr val="00B050"/>
                    </a:solidFill>
                  </a:tcPr>
                </a:tc>
                <a:tc>
                  <a:txBody>
                    <a:bodyPr/>
                    <a:lstStyle/>
                    <a:p>
                      <a:endParaRPr lang="ru-RU" dirty="0"/>
                    </a:p>
                  </a:txBody>
                  <a:tcPr>
                    <a:solidFill>
                      <a:srgbClr val="0070C0"/>
                    </a:solidFill>
                  </a:tcPr>
                </a:tc>
              </a:tr>
            </a:tbl>
          </a:graphicData>
        </a:graphic>
      </p:graphicFrame>
      <p:sp>
        <p:nvSpPr>
          <p:cNvPr id="34" name="Прямоугольник 33"/>
          <p:cNvSpPr/>
          <p:nvPr/>
        </p:nvSpPr>
        <p:spPr>
          <a:xfrm>
            <a:off x="3347864" y="3068960"/>
            <a:ext cx="5184576" cy="1077218"/>
          </a:xfrm>
          <a:prstGeom prst="rect">
            <a:avLst/>
          </a:prstGeom>
        </p:spPr>
        <p:txBody>
          <a:bodyPr wrap="square">
            <a:spAutoFit/>
          </a:bodyPr>
          <a:lstStyle/>
          <a:p>
            <a:r>
              <a:rPr lang="ru-RU" sz="1600" dirty="0" smtClean="0"/>
              <a:t>Красных кубиков два, их можно поменять между собой местами 2! = 2 способами. Значит число расстановок уменьшится в 2 раза: 720 : 2 = 360 способов</a:t>
            </a:r>
            <a:endParaRPr lang="ru-RU" sz="1600" dirty="0"/>
          </a:p>
        </p:txBody>
      </p:sp>
      <p:graphicFrame>
        <p:nvGraphicFramePr>
          <p:cNvPr id="36" name="Таблица 35"/>
          <p:cNvGraphicFramePr>
            <a:graphicFrameLocks noGrp="1"/>
          </p:cNvGraphicFramePr>
          <p:nvPr/>
        </p:nvGraphicFramePr>
        <p:xfrm>
          <a:off x="467544" y="4149080"/>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1</a:t>
                      </a:r>
                      <a:endParaRPr lang="ru-RU" dirty="0"/>
                    </a:p>
                  </a:txBody>
                  <a:tcPr anchor="ctr">
                    <a:solidFill>
                      <a:srgbClr val="00B050"/>
                    </a:solidFill>
                  </a:tcPr>
                </a:tc>
                <a:tc>
                  <a:txBody>
                    <a:bodyPr/>
                    <a:lstStyle/>
                    <a:p>
                      <a:r>
                        <a:rPr lang="ru-RU" dirty="0" smtClean="0"/>
                        <a:t>2</a:t>
                      </a:r>
                      <a:endParaRPr lang="ru-RU" dirty="0"/>
                    </a:p>
                  </a:txBody>
                  <a:tcPr>
                    <a:solidFill>
                      <a:srgbClr val="00B050"/>
                    </a:solidFill>
                  </a:tcPr>
                </a:tc>
                <a:tc>
                  <a:txBody>
                    <a:bodyPr/>
                    <a:lstStyle/>
                    <a:p>
                      <a:r>
                        <a:rPr lang="ru-RU" dirty="0" smtClean="0"/>
                        <a:t>3</a:t>
                      </a:r>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37" name="Таблица 36"/>
          <p:cNvGraphicFramePr>
            <a:graphicFrameLocks noGrp="1"/>
          </p:cNvGraphicFramePr>
          <p:nvPr/>
        </p:nvGraphicFramePr>
        <p:xfrm>
          <a:off x="467544" y="4575408"/>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1</a:t>
                      </a:r>
                      <a:endParaRPr lang="ru-RU" dirty="0"/>
                    </a:p>
                  </a:txBody>
                  <a:tcPr anchor="ctr">
                    <a:solidFill>
                      <a:srgbClr val="00B050"/>
                    </a:solidFill>
                  </a:tcPr>
                </a:tc>
                <a:tc>
                  <a:txBody>
                    <a:bodyPr/>
                    <a:lstStyle/>
                    <a:p>
                      <a:r>
                        <a:rPr lang="ru-RU" dirty="0" smtClean="0"/>
                        <a:t>3</a:t>
                      </a:r>
                      <a:endParaRPr lang="ru-RU" dirty="0"/>
                    </a:p>
                  </a:txBody>
                  <a:tcPr>
                    <a:solidFill>
                      <a:srgbClr val="00B050"/>
                    </a:solidFill>
                  </a:tcPr>
                </a:tc>
                <a:tc>
                  <a:txBody>
                    <a:bodyPr/>
                    <a:lstStyle/>
                    <a:p>
                      <a:r>
                        <a:rPr lang="ru-RU" dirty="0" smtClean="0"/>
                        <a:t>2</a:t>
                      </a:r>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38" name="Таблица 37"/>
          <p:cNvGraphicFramePr>
            <a:graphicFrameLocks noGrp="1"/>
          </p:cNvGraphicFramePr>
          <p:nvPr/>
        </p:nvGraphicFramePr>
        <p:xfrm>
          <a:off x="467544" y="5007456"/>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2</a:t>
                      </a:r>
                      <a:endParaRPr lang="ru-RU" dirty="0"/>
                    </a:p>
                  </a:txBody>
                  <a:tcPr anchor="ctr">
                    <a:solidFill>
                      <a:srgbClr val="00B050"/>
                    </a:solidFill>
                  </a:tcPr>
                </a:tc>
                <a:tc>
                  <a:txBody>
                    <a:bodyPr/>
                    <a:lstStyle/>
                    <a:p>
                      <a:r>
                        <a:rPr lang="ru-RU" dirty="0" smtClean="0"/>
                        <a:t>1</a:t>
                      </a:r>
                      <a:endParaRPr lang="ru-RU" dirty="0"/>
                    </a:p>
                  </a:txBody>
                  <a:tcPr>
                    <a:solidFill>
                      <a:srgbClr val="00B050"/>
                    </a:solidFill>
                  </a:tcPr>
                </a:tc>
                <a:tc>
                  <a:txBody>
                    <a:bodyPr/>
                    <a:lstStyle/>
                    <a:p>
                      <a:r>
                        <a:rPr lang="ru-RU" dirty="0" smtClean="0"/>
                        <a:t>3</a:t>
                      </a:r>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39" name="Таблица 38"/>
          <p:cNvGraphicFramePr>
            <a:graphicFrameLocks noGrp="1"/>
          </p:cNvGraphicFramePr>
          <p:nvPr/>
        </p:nvGraphicFramePr>
        <p:xfrm>
          <a:off x="467544" y="5439504"/>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2</a:t>
                      </a:r>
                      <a:endParaRPr lang="ru-RU" dirty="0"/>
                    </a:p>
                  </a:txBody>
                  <a:tcPr anchor="ctr">
                    <a:solidFill>
                      <a:srgbClr val="00B050"/>
                    </a:solidFill>
                  </a:tcPr>
                </a:tc>
                <a:tc>
                  <a:txBody>
                    <a:bodyPr/>
                    <a:lstStyle/>
                    <a:p>
                      <a:r>
                        <a:rPr lang="ru-RU" dirty="0" smtClean="0"/>
                        <a:t>3</a:t>
                      </a:r>
                      <a:endParaRPr lang="ru-RU" dirty="0"/>
                    </a:p>
                  </a:txBody>
                  <a:tcPr>
                    <a:solidFill>
                      <a:srgbClr val="00B050"/>
                    </a:solidFill>
                  </a:tcPr>
                </a:tc>
                <a:tc>
                  <a:txBody>
                    <a:bodyPr/>
                    <a:lstStyle/>
                    <a:p>
                      <a:r>
                        <a:rPr lang="ru-RU" dirty="0" smtClean="0"/>
                        <a:t>1</a:t>
                      </a:r>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40" name="Таблица 39"/>
          <p:cNvGraphicFramePr>
            <a:graphicFrameLocks noGrp="1"/>
          </p:cNvGraphicFramePr>
          <p:nvPr/>
        </p:nvGraphicFramePr>
        <p:xfrm>
          <a:off x="467544" y="5877272"/>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3</a:t>
                      </a:r>
                      <a:endParaRPr lang="ru-RU" dirty="0"/>
                    </a:p>
                  </a:txBody>
                  <a:tcPr anchor="ctr">
                    <a:solidFill>
                      <a:srgbClr val="00B050"/>
                    </a:solidFill>
                  </a:tcPr>
                </a:tc>
                <a:tc>
                  <a:txBody>
                    <a:bodyPr/>
                    <a:lstStyle/>
                    <a:p>
                      <a:r>
                        <a:rPr lang="ru-RU" dirty="0" smtClean="0"/>
                        <a:t>1</a:t>
                      </a:r>
                      <a:endParaRPr lang="ru-RU" dirty="0"/>
                    </a:p>
                  </a:txBody>
                  <a:tcPr>
                    <a:solidFill>
                      <a:srgbClr val="00B050"/>
                    </a:solidFill>
                  </a:tcPr>
                </a:tc>
                <a:tc>
                  <a:txBody>
                    <a:bodyPr/>
                    <a:lstStyle/>
                    <a:p>
                      <a:r>
                        <a:rPr lang="ru-RU" dirty="0" smtClean="0"/>
                        <a:t>2</a:t>
                      </a:r>
                      <a:endParaRPr lang="ru-RU" dirty="0"/>
                    </a:p>
                  </a:txBody>
                  <a:tcPr>
                    <a:solidFill>
                      <a:srgbClr val="00B050"/>
                    </a:solidFill>
                  </a:tcPr>
                </a:tc>
                <a:tc>
                  <a:txBody>
                    <a:bodyPr/>
                    <a:lstStyle/>
                    <a:p>
                      <a:endParaRPr lang="ru-RU" dirty="0"/>
                    </a:p>
                  </a:txBody>
                  <a:tcPr>
                    <a:solidFill>
                      <a:srgbClr val="0070C0"/>
                    </a:solidFill>
                  </a:tcPr>
                </a:tc>
              </a:tr>
            </a:tbl>
          </a:graphicData>
        </a:graphic>
      </p:graphicFrame>
      <p:graphicFrame>
        <p:nvGraphicFramePr>
          <p:cNvPr id="42" name="Таблица 41"/>
          <p:cNvGraphicFramePr>
            <a:graphicFrameLocks noGrp="1"/>
          </p:cNvGraphicFramePr>
          <p:nvPr/>
        </p:nvGraphicFramePr>
        <p:xfrm>
          <a:off x="467544" y="6303600"/>
          <a:ext cx="2592288" cy="365760"/>
        </p:xfrm>
        <a:graphic>
          <a:graphicData uri="http://schemas.openxmlformats.org/drawingml/2006/table">
            <a:tbl>
              <a:tblPr firstRow="1" bandRow="1">
                <a:tableStyleId>{616DA210-FB5B-4158-B5E0-FEB733F419BA}</a:tableStyleId>
              </a:tblPr>
              <a:tblGrid>
                <a:gridCol w="432048"/>
                <a:gridCol w="432048"/>
                <a:gridCol w="432048"/>
                <a:gridCol w="432048"/>
                <a:gridCol w="432048"/>
                <a:gridCol w="432048"/>
              </a:tblGrid>
              <a:tr h="360040">
                <a:tc>
                  <a:txBody>
                    <a:bodyPr/>
                    <a:lstStyle/>
                    <a:p>
                      <a:pPr algn="ctr"/>
                      <a:endParaRPr lang="ru-RU" dirty="0"/>
                    </a:p>
                  </a:txBody>
                  <a:tcPr anchor="ctr">
                    <a:solidFill>
                      <a:srgbClr val="FF0000"/>
                    </a:solidFill>
                  </a:tcPr>
                </a:tc>
                <a:tc>
                  <a:txBody>
                    <a:bodyPr/>
                    <a:lstStyle/>
                    <a:p>
                      <a:pPr algn="ctr"/>
                      <a:endParaRPr lang="ru-RU" dirty="0"/>
                    </a:p>
                  </a:txBody>
                  <a:tcPr anchor="ctr">
                    <a:solidFill>
                      <a:srgbClr val="FF0000"/>
                    </a:solidFill>
                  </a:tcPr>
                </a:tc>
                <a:tc>
                  <a:txBody>
                    <a:bodyPr/>
                    <a:lstStyle/>
                    <a:p>
                      <a:pPr algn="ctr"/>
                      <a:r>
                        <a:rPr lang="ru-RU" dirty="0" smtClean="0"/>
                        <a:t>3</a:t>
                      </a:r>
                      <a:endParaRPr lang="ru-RU" dirty="0"/>
                    </a:p>
                  </a:txBody>
                  <a:tcPr anchor="ctr">
                    <a:solidFill>
                      <a:srgbClr val="00B050"/>
                    </a:solidFill>
                  </a:tcPr>
                </a:tc>
                <a:tc>
                  <a:txBody>
                    <a:bodyPr/>
                    <a:lstStyle/>
                    <a:p>
                      <a:r>
                        <a:rPr lang="ru-RU" dirty="0" smtClean="0"/>
                        <a:t>2</a:t>
                      </a:r>
                      <a:endParaRPr lang="ru-RU" dirty="0"/>
                    </a:p>
                  </a:txBody>
                  <a:tcPr>
                    <a:solidFill>
                      <a:srgbClr val="00B050"/>
                    </a:solidFill>
                  </a:tcPr>
                </a:tc>
                <a:tc>
                  <a:txBody>
                    <a:bodyPr/>
                    <a:lstStyle/>
                    <a:p>
                      <a:r>
                        <a:rPr lang="ru-RU" dirty="0" smtClean="0"/>
                        <a:t>1</a:t>
                      </a:r>
                      <a:endParaRPr lang="ru-RU" dirty="0"/>
                    </a:p>
                  </a:txBody>
                  <a:tcPr>
                    <a:solidFill>
                      <a:srgbClr val="00B050"/>
                    </a:solidFill>
                  </a:tcPr>
                </a:tc>
                <a:tc>
                  <a:txBody>
                    <a:bodyPr/>
                    <a:lstStyle/>
                    <a:p>
                      <a:endParaRPr lang="ru-RU" dirty="0"/>
                    </a:p>
                  </a:txBody>
                  <a:tcPr>
                    <a:solidFill>
                      <a:srgbClr val="0070C0"/>
                    </a:solidFill>
                  </a:tcPr>
                </a:tc>
              </a:tr>
            </a:tbl>
          </a:graphicData>
        </a:graphic>
      </p:graphicFrame>
      <p:sp>
        <p:nvSpPr>
          <p:cNvPr id="43" name="Прямоугольник 42"/>
          <p:cNvSpPr/>
          <p:nvPr/>
        </p:nvSpPr>
        <p:spPr>
          <a:xfrm>
            <a:off x="3347864" y="4656038"/>
            <a:ext cx="5184576" cy="1077218"/>
          </a:xfrm>
          <a:prstGeom prst="rect">
            <a:avLst/>
          </a:prstGeom>
        </p:spPr>
        <p:txBody>
          <a:bodyPr wrap="square">
            <a:spAutoFit/>
          </a:bodyPr>
          <a:lstStyle/>
          <a:p>
            <a:r>
              <a:rPr lang="ru-RU" sz="1600" dirty="0" smtClean="0"/>
              <a:t>Зеленых кубиков три, их можно поменять между собой местами 3! = 6 способами. Значит число расстановок уменьшится в 6 раз: 360 : 6 = 60 способов</a:t>
            </a:r>
            <a:endParaRPr lang="ru-RU" sz="16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3"/>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6"/>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37"/>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3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39"/>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40"/>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31" grpId="0"/>
      <p:bldP spid="34"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№506523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84784"/>
            <a:ext cx="8241640" cy="4031873"/>
          </a:xfrm>
          <a:prstGeom prst="rect">
            <a:avLst/>
          </a:prstGeom>
          <a:solidFill>
            <a:srgbClr val="FFFFFF">
              <a:alpha val="61961"/>
            </a:srgbClr>
          </a:solidFill>
          <a:effectLst>
            <a:softEdge rad="63500"/>
          </a:effectLst>
        </p:spPr>
        <p:txBody>
          <a:bodyPr wrap="square">
            <a:spAutoFit/>
          </a:bodyPr>
          <a:lstStyle/>
          <a:p>
            <a:pPr algn="just"/>
            <a:r>
              <a:rPr lang="ru-RU" sz="3200" dirty="0" smtClean="0"/>
              <a:t>На кольцевой дороге расположены четыре бензоколонки</a:t>
            </a:r>
            <a:r>
              <a:rPr lang="ru-RU" sz="3200" dirty="0"/>
              <a:t>: </a:t>
            </a:r>
            <a:r>
              <a:rPr lang="ru-RU" sz="3200" dirty="0" smtClean="0"/>
              <a:t> </a:t>
            </a:r>
            <a:r>
              <a:rPr lang="en-US" sz="3200" dirty="0" smtClean="0"/>
              <a:t>A</a:t>
            </a:r>
            <a:r>
              <a:rPr lang="en-US" sz="3200" dirty="0"/>
              <a:t>, B, </a:t>
            </a:r>
            <a:r>
              <a:rPr lang="en-US" sz="3200" dirty="0" smtClean="0"/>
              <a:t>C</a:t>
            </a:r>
            <a:r>
              <a:rPr lang="ru-RU" sz="3200" dirty="0" smtClean="0"/>
              <a:t> и </a:t>
            </a:r>
            <a:r>
              <a:rPr lang="en-US" sz="3200" dirty="0" smtClean="0"/>
              <a:t>D</a:t>
            </a:r>
            <a:r>
              <a:rPr lang="ru-RU" sz="3200" dirty="0" smtClean="0"/>
              <a:t>. Расстояние между  </a:t>
            </a:r>
            <a:r>
              <a:rPr lang="en-US" sz="3200" dirty="0" smtClean="0"/>
              <a:t>A</a:t>
            </a:r>
            <a:r>
              <a:rPr lang="ru-RU" sz="3200" dirty="0" smtClean="0"/>
              <a:t> и </a:t>
            </a:r>
            <a:r>
              <a:rPr lang="en-US" sz="3200" dirty="0" smtClean="0"/>
              <a:t>B</a:t>
            </a:r>
            <a:r>
              <a:rPr lang="ru-RU" sz="3200" dirty="0" smtClean="0"/>
              <a:t> – 50км, между </a:t>
            </a:r>
            <a:r>
              <a:rPr lang="en-US" sz="3200" dirty="0" smtClean="0"/>
              <a:t>A</a:t>
            </a:r>
            <a:r>
              <a:rPr lang="ru-RU" sz="3200" dirty="0" smtClean="0"/>
              <a:t> и </a:t>
            </a:r>
            <a:r>
              <a:rPr lang="en-US" sz="3200" dirty="0"/>
              <a:t>C </a:t>
            </a:r>
            <a:r>
              <a:rPr lang="ru-RU" sz="3200" dirty="0" smtClean="0"/>
              <a:t>–</a:t>
            </a:r>
            <a:r>
              <a:rPr lang="en-US" sz="3200" dirty="0" smtClean="0"/>
              <a:t> </a:t>
            </a:r>
            <a:r>
              <a:rPr lang="ru-RU" sz="3200" dirty="0" smtClean="0"/>
              <a:t>4</a:t>
            </a:r>
            <a:r>
              <a:rPr lang="en-US" sz="3200" dirty="0" smtClean="0"/>
              <a:t>0</a:t>
            </a:r>
            <a:r>
              <a:rPr lang="ru-RU" sz="3200" dirty="0"/>
              <a:t>км</a:t>
            </a:r>
            <a:r>
              <a:rPr lang="ru-RU" sz="3200" dirty="0" smtClean="0"/>
              <a:t>, между </a:t>
            </a:r>
            <a:r>
              <a:rPr lang="en-US" sz="3200" dirty="0" smtClean="0"/>
              <a:t>C</a:t>
            </a:r>
            <a:r>
              <a:rPr lang="ru-RU" sz="3200" dirty="0" smtClean="0"/>
              <a:t> и </a:t>
            </a:r>
            <a:r>
              <a:rPr lang="en-US" sz="3200" dirty="0" smtClean="0"/>
              <a:t>D</a:t>
            </a:r>
            <a:r>
              <a:rPr lang="ru-RU" sz="3200" dirty="0" smtClean="0"/>
              <a:t> – 25км, между </a:t>
            </a:r>
            <a:r>
              <a:rPr lang="en-US" sz="3200" dirty="0" smtClean="0"/>
              <a:t>D</a:t>
            </a:r>
            <a:r>
              <a:rPr lang="ru-RU" sz="3200" dirty="0" smtClean="0"/>
              <a:t> и </a:t>
            </a:r>
            <a:r>
              <a:rPr lang="en-US" sz="3200" dirty="0"/>
              <a:t>A </a:t>
            </a:r>
            <a:r>
              <a:rPr lang="ru-RU" sz="3200" dirty="0" smtClean="0"/>
              <a:t>–</a:t>
            </a:r>
            <a:r>
              <a:rPr lang="en-US" sz="3200" dirty="0" smtClean="0"/>
              <a:t> 3</a:t>
            </a:r>
            <a:r>
              <a:rPr lang="ru-RU" sz="3200" dirty="0" smtClean="0"/>
              <a:t>5км (все расстояния измеряются вдоль кольцевой дороги в кратчайшую сторону).  Найдите расстояние между </a:t>
            </a:r>
            <a:r>
              <a:rPr lang="en-US" sz="3200" dirty="0" smtClean="0"/>
              <a:t>B</a:t>
            </a:r>
            <a:r>
              <a:rPr lang="ru-RU" sz="3200" dirty="0" smtClean="0"/>
              <a:t> и </a:t>
            </a:r>
            <a:r>
              <a:rPr lang="en-US" sz="3200" dirty="0"/>
              <a:t>C</a:t>
            </a:r>
            <a:r>
              <a:rPr lang="en-US" sz="3200" dirty="0" smtClean="0"/>
              <a:t>.</a:t>
            </a:r>
            <a:r>
              <a:rPr lang="ru-RU" sz="3200" dirty="0" smtClean="0"/>
              <a:t> Ответ дайте в километрах.</a:t>
            </a:r>
            <a:endParaRPr lang="ru-RU" sz="3200" dirty="0"/>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Tree>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№506523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5796136" y="1628800"/>
            <a:ext cx="2448272" cy="2062103"/>
          </a:xfrm>
          <a:prstGeom prst="rect">
            <a:avLst/>
          </a:prstGeom>
          <a:solidFill>
            <a:srgbClr val="FFFFFF">
              <a:alpha val="61961"/>
            </a:srgbClr>
          </a:solidFill>
          <a:effectLst>
            <a:softEdge rad="63500"/>
          </a:effectLst>
        </p:spPr>
        <p:txBody>
          <a:bodyPr wrap="square">
            <a:spAutoFit/>
          </a:bodyPr>
          <a:lstStyle/>
          <a:p>
            <a:pPr algn="just"/>
            <a:r>
              <a:rPr lang="en-US" sz="3200" dirty="0" smtClean="0"/>
              <a:t>AB = 50</a:t>
            </a:r>
            <a:r>
              <a:rPr lang="ru-RU" sz="3200" dirty="0" smtClean="0"/>
              <a:t>км</a:t>
            </a:r>
          </a:p>
          <a:p>
            <a:pPr algn="just"/>
            <a:r>
              <a:rPr lang="en-US" sz="3200" dirty="0" smtClean="0"/>
              <a:t>AC = 4</a:t>
            </a:r>
            <a:r>
              <a:rPr lang="ru-RU" sz="3200" dirty="0" smtClean="0"/>
              <a:t>0км</a:t>
            </a:r>
          </a:p>
          <a:p>
            <a:pPr algn="just"/>
            <a:r>
              <a:rPr lang="en-US" sz="3200" dirty="0" smtClean="0"/>
              <a:t>CD = 25</a:t>
            </a:r>
            <a:r>
              <a:rPr lang="ru-RU" sz="3200" dirty="0" smtClean="0"/>
              <a:t>км</a:t>
            </a:r>
          </a:p>
          <a:p>
            <a:pPr algn="just"/>
            <a:r>
              <a:rPr lang="en-US" sz="3200" dirty="0" smtClean="0"/>
              <a:t>DA = </a:t>
            </a:r>
            <a:r>
              <a:rPr lang="ru-RU" sz="3200" dirty="0" smtClean="0"/>
              <a:t>35км</a:t>
            </a:r>
            <a:endParaRPr lang="ru-RU" sz="3200" dirty="0"/>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80" name="Овал 79"/>
          <p:cNvSpPr/>
          <p:nvPr/>
        </p:nvSpPr>
        <p:spPr>
          <a:xfrm>
            <a:off x="467544" y="1844824"/>
            <a:ext cx="3744416" cy="3744416"/>
          </a:xfrm>
          <a:prstGeom prst="ellipse">
            <a:avLst/>
          </a:prstGeom>
          <a:solidFill>
            <a:srgbClr val="FFFFFF"/>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82" name="Дуга 81"/>
          <p:cNvSpPr/>
          <p:nvPr/>
        </p:nvSpPr>
        <p:spPr>
          <a:xfrm>
            <a:off x="5580112" y="2132856"/>
            <a:ext cx="144016" cy="72008"/>
          </a:xfrm>
          <a:prstGeom prst="arc">
            <a:avLst/>
          </a:prstGeom>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129" name="Овал 128"/>
          <p:cNvSpPr/>
          <p:nvPr/>
        </p:nvSpPr>
        <p:spPr>
          <a:xfrm>
            <a:off x="5292080" y="2060848"/>
            <a:ext cx="2880320" cy="1800200"/>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p>
        </p:txBody>
      </p:sp>
      <p:sp>
        <p:nvSpPr>
          <p:cNvPr id="130" name="Овал 129"/>
          <p:cNvSpPr/>
          <p:nvPr/>
        </p:nvSpPr>
        <p:spPr>
          <a:xfrm>
            <a:off x="2339752" y="1772816"/>
            <a:ext cx="144016" cy="144016"/>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a:p>
        </p:txBody>
      </p:sp>
      <p:sp>
        <p:nvSpPr>
          <p:cNvPr id="131" name="Овал 130"/>
          <p:cNvSpPr/>
          <p:nvPr/>
        </p:nvSpPr>
        <p:spPr>
          <a:xfrm>
            <a:off x="683568" y="4653136"/>
            <a:ext cx="144016" cy="144016"/>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a:p>
        </p:txBody>
      </p:sp>
      <p:sp>
        <p:nvSpPr>
          <p:cNvPr id="132" name="Овал 131"/>
          <p:cNvSpPr/>
          <p:nvPr/>
        </p:nvSpPr>
        <p:spPr>
          <a:xfrm>
            <a:off x="2195736" y="5517232"/>
            <a:ext cx="144016" cy="144016"/>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a:p>
        </p:txBody>
      </p:sp>
      <p:sp>
        <p:nvSpPr>
          <p:cNvPr id="133" name="Овал 132"/>
          <p:cNvSpPr/>
          <p:nvPr/>
        </p:nvSpPr>
        <p:spPr>
          <a:xfrm>
            <a:off x="3491880" y="5085184"/>
            <a:ext cx="144016" cy="144016"/>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a:p>
        </p:txBody>
      </p:sp>
      <p:sp>
        <p:nvSpPr>
          <p:cNvPr id="134" name="TextBox 133"/>
          <p:cNvSpPr txBox="1"/>
          <p:nvPr/>
        </p:nvSpPr>
        <p:spPr>
          <a:xfrm>
            <a:off x="2195736" y="1268760"/>
            <a:ext cx="432048" cy="584775"/>
          </a:xfrm>
          <a:prstGeom prst="rect">
            <a:avLst/>
          </a:prstGeom>
          <a:solidFill>
            <a:srgbClr val="FFFFFF">
              <a:alpha val="61961"/>
            </a:srgbClr>
          </a:solidFill>
          <a:effectLst>
            <a:softEdge rad="63500"/>
          </a:effectLst>
        </p:spPr>
        <p:txBody>
          <a:bodyPr wrap="square">
            <a:spAutoFit/>
          </a:bodyPr>
          <a:lstStyle/>
          <a:p>
            <a:pPr algn="just"/>
            <a:r>
              <a:rPr lang="en-US" sz="3200" dirty="0" smtClean="0"/>
              <a:t>A</a:t>
            </a:r>
            <a:endParaRPr lang="ru-RU" sz="3200" dirty="0"/>
          </a:p>
        </p:txBody>
      </p:sp>
      <p:sp>
        <p:nvSpPr>
          <p:cNvPr id="135" name="TextBox 134"/>
          <p:cNvSpPr txBox="1"/>
          <p:nvPr/>
        </p:nvSpPr>
        <p:spPr>
          <a:xfrm>
            <a:off x="3419872" y="5148481"/>
            <a:ext cx="432048" cy="584775"/>
          </a:xfrm>
          <a:prstGeom prst="rect">
            <a:avLst/>
          </a:prstGeom>
          <a:solidFill>
            <a:srgbClr val="FFFFFF">
              <a:alpha val="61961"/>
            </a:srgbClr>
          </a:solidFill>
          <a:effectLst>
            <a:softEdge rad="63500"/>
          </a:effectLst>
        </p:spPr>
        <p:txBody>
          <a:bodyPr wrap="square">
            <a:spAutoFit/>
          </a:bodyPr>
          <a:lstStyle/>
          <a:p>
            <a:pPr algn="just"/>
            <a:r>
              <a:rPr lang="en-US" sz="3200" dirty="0" smtClean="0"/>
              <a:t>C</a:t>
            </a:r>
            <a:endParaRPr lang="ru-RU" sz="3200" dirty="0"/>
          </a:p>
        </p:txBody>
      </p:sp>
      <p:sp>
        <p:nvSpPr>
          <p:cNvPr id="136" name="TextBox 135"/>
          <p:cNvSpPr txBox="1"/>
          <p:nvPr/>
        </p:nvSpPr>
        <p:spPr>
          <a:xfrm>
            <a:off x="323528" y="4653136"/>
            <a:ext cx="432048" cy="584775"/>
          </a:xfrm>
          <a:prstGeom prst="rect">
            <a:avLst/>
          </a:prstGeom>
          <a:solidFill>
            <a:srgbClr val="FFFFFF">
              <a:alpha val="61961"/>
            </a:srgbClr>
          </a:solidFill>
          <a:effectLst>
            <a:softEdge rad="63500"/>
          </a:effectLst>
        </p:spPr>
        <p:txBody>
          <a:bodyPr wrap="square">
            <a:spAutoFit/>
          </a:bodyPr>
          <a:lstStyle/>
          <a:p>
            <a:pPr algn="just"/>
            <a:r>
              <a:rPr lang="en-US" sz="3200" dirty="0" smtClean="0"/>
              <a:t>D</a:t>
            </a:r>
            <a:endParaRPr lang="ru-RU" sz="3200" dirty="0"/>
          </a:p>
        </p:txBody>
      </p:sp>
      <p:sp>
        <p:nvSpPr>
          <p:cNvPr id="137" name="TextBox 136"/>
          <p:cNvSpPr txBox="1"/>
          <p:nvPr/>
        </p:nvSpPr>
        <p:spPr>
          <a:xfrm>
            <a:off x="2051720" y="5589240"/>
            <a:ext cx="432048" cy="584775"/>
          </a:xfrm>
          <a:prstGeom prst="rect">
            <a:avLst/>
          </a:prstGeom>
          <a:solidFill>
            <a:srgbClr val="FFFFFF">
              <a:alpha val="61961"/>
            </a:srgbClr>
          </a:solidFill>
          <a:effectLst>
            <a:softEdge rad="63500"/>
          </a:effectLst>
        </p:spPr>
        <p:txBody>
          <a:bodyPr wrap="square">
            <a:spAutoFit/>
          </a:bodyPr>
          <a:lstStyle/>
          <a:p>
            <a:pPr algn="just"/>
            <a:r>
              <a:rPr lang="en-US" sz="3200" dirty="0" smtClean="0"/>
              <a:t>B</a:t>
            </a:r>
            <a:endParaRPr lang="ru-RU" sz="3200" dirty="0"/>
          </a:p>
        </p:txBody>
      </p:sp>
      <p:sp>
        <p:nvSpPr>
          <p:cNvPr id="138" name="TextBox 137"/>
          <p:cNvSpPr txBox="1"/>
          <p:nvPr/>
        </p:nvSpPr>
        <p:spPr>
          <a:xfrm>
            <a:off x="4148336" y="2967335"/>
            <a:ext cx="567680" cy="461665"/>
          </a:xfrm>
          <a:prstGeom prst="rect">
            <a:avLst/>
          </a:prstGeom>
          <a:solidFill>
            <a:srgbClr val="FFFFFF">
              <a:alpha val="61961"/>
            </a:srgbClr>
          </a:solidFill>
          <a:effectLst>
            <a:softEdge rad="63500"/>
          </a:effectLst>
        </p:spPr>
        <p:txBody>
          <a:bodyPr wrap="square">
            <a:spAutoFit/>
          </a:bodyPr>
          <a:lstStyle/>
          <a:p>
            <a:pPr algn="just"/>
            <a:r>
              <a:rPr lang="en-US" sz="2400" dirty="0" smtClean="0">
                <a:solidFill>
                  <a:srgbClr val="FF0000"/>
                </a:solidFill>
              </a:rPr>
              <a:t>40</a:t>
            </a:r>
            <a:endParaRPr lang="ru-RU" sz="2400" dirty="0">
              <a:solidFill>
                <a:srgbClr val="FF0000"/>
              </a:solidFill>
            </a:endParaRPr>
          </a:p>
        </p:txBody>
      </p:sp>
      <p:sp>
        <p:nvSpPr>
          <p:cNvPr id="139" name="TextBox 138"/>
          <p:cNvSpPr txBox="1"/>
          <p:nvPr/>
        </p:nvSpPr>
        <p:spPr>
          <a:xfrm>
            <a:off x="1259632" y="5487615"/>
            <a:ext cx="567680" cy="461665"/>
          </a:xfrm>
          <a:prstGeom prst="rect">
            <a:avLst/>
          </a:prstGeom>
          <a:solidFill>
            <a:srgbClr val="FFFFFF">
              <a:alpha val="61961"/>
            </a:srgbClr>
          </a:solidFill>
          <a:effectLst>
            <a:softEdge rad="63500"/>
          </a:effectLst>
        </p:spPr>
        <p:txBody>
          <a:bodyPr wrap="square">
            <a:spAutoFit/>
          </a:bodyPr>
          <a:lstStyle/>
          <a:p>
            <a:pPr algn="just"/>
            <a:r>
              <a:rPr lang="en-US" sz="2400" dirty="0" smtClean="0"/>
              <a:t>25</a:t>
            </a:r>
            <a:endParaRPr lang="ru-RU" sz="2400" dirty="0"/>
          </a:p>
        </p:txBody>
      </p:sp>
      <p:sp>
        <p:nvSpPr>
          <p:cNvPr id="140" name="TextBox 139"/>
          <p:cNvSpPr txBox="1"/>
          <p:nvPr/>
        </p:nvSpPr>
        <p:spPr>
          <a:xfrm>
            <a:off x="539552" y="2060848"/>
            <a:ext cx="567680" cy="461665"/>
          </a:xfrm>
          <a:prstGeom prst="rect">
            <a:avLst/>
          </a:prstGeom>
          <a:solidFill>
            <a:srgbClr val="FFFFFF">
              <a:alpha val="61961"/>
            </a:srgbClr>
          </a:solidFill>
          <a:effectLst>
            <a:softEdge rad="63500"/>
          </a:effectLst>
        </p:spPr>
        <p:txBody>
          <a:bodyPr wrap="square">
            <a:spAutoFit/>
          </a:bodyPr>
          <a:lstStyle/>
          <a:p>
            <a:pPr algn="just"/>
            <a:r>
              <a:rPr lang="en-US" sz="2400" dirty="0" smtClean="0"/>
              <a:t>35</a:t>
            </a:r>
            <a:endParaRPr lang="ru-RU" sz="2400" dirty="0"/>
          </a:p>
        </p:txBody>
      </p:sp>
      <p:sp>
        <p:nvSpPr>
          <p:cNvPr id="141" name="Овал 140"/>
          <p:cNvSpPr/>
          <p:nvPr/>
        </p:nvSpPr>
        <p:spPr>
          <a:xfrm>
            <a:off x="3851920" y="4653136"/>
            <a:ext cx="144016" cy="144016"/>
          </a:xfrm>
          <a:prstGeom prst="ellipse">
            <a:avLst/>
          </a:prstGeom>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endParaRPr lang="ru-RU"/>
          </a:p>
        </p:txBody>
      </p:sp>
      <p:sp>
        <p:nvSpPr>
          <p:cNvPr id="142" name="TextBox 141"/>
          <p:cNvSpPr txBox="1"/>
          <p:nvPr/>
        </p:nvSpPr>
        <p:spPr>
          <a:xfrm>
            <a:off x="3923928" y="4653136"/>
            <a:ext cx="432048" cy="584775"/>
          </a:xfrm>
          <a:prstGeom prst="rect">
            <a:avLst/>
          </a:prstGeom>
          <a:solidFill>
            <a:srgbClr val="FFFFFF">
              <a:alpha val="61961"/>
            </a:srgbClr>
          </a:solidFill>
          <a:effectLst>
            <a:softEdge rad="63500"/>
          </a:effectLst>
        </p:spPr>
        <p:txBody>
          <a:bodyPr wrap="square">
            <a:spAutoFit/>
          </a:bodyPr>
          <a:lstStyle/>
          <a:p>
            <a:pPr algn="just"/>
            <a:r>
              <a:rPr lang="en-US" sz="3200" dirty="0" smtClean="0"/>
              <a:t>D</a:t>
            </a:r>
            <a:endParaRPr lang="ru-RU" sz="3200" dirty="0"/>
          </a:p>
        </p:txBody>
      </p:sp>
      <p:sp>
        <p:nvSpPr>
          <p:cNvPr id="144" name="Дуга 143"/>
          <p:cNvSpPr/>
          <p:nvPr/>
        </p:nvSpPr>
        <p:spPr>
          <a:xfrm>
            <a:off x="395536" y="1844824"/>
            <a:ext cx="3816424" cy="3744416"/>
          </a:xfrm>
          <a:prstGeom prst="arc">
            <a:avLst>
              <a:gd name="adj1" fmla="val 16200000"/>
              <a:gd name="adj2" fmla="val 2836661"/>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145" name="Дуга 144"/>
          <p:cNvSpPr/>
          <p:nvPr/>
        </p:nvSpPr>
        <p:spPr>
          <a:xfrm>
            <a:off x="611560" y="1844824"/>
            <a:ext cx="3600400" cy="3744416"/>
          </a:xfrm>
          <a:prstGeom prst="arc">
            <a:avLst>
              <a:gd name="adj1" fmla="val 16175012"/>
              <a:gd name="adj2" fmla="val 2060463"/>
            </a:avLst>
          </a:prstGeom>
          <a:ln w="57150">
            <a:solidFill>
              <a:srgbClr val="7030A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146" name="TextBox 145"/>
          <p:cNvSpPr txBox="1"/>
          <p:nvPr/>
        </p:nvSpPr>
        <p:spPr>
          <a:xfrm>
            <a:off x="4067944" y="2564904"/>
            <a:ext cx="567680" cy="461665"/>
          </a:xfrm>
          <a:prstGeom prst="rect">
            <a:avLst/>
          </a:prstGeom>
          <a:solidFill>
            <a:srgbClr val="FFFFFF">
              <a:alpha val="61961"/>
            </a:srgbClr>
          </a:solidFill>
          <a:effectLst>
            <a:softEdge rad="63500"/>
          </a:effectLst>
        </p:spPr>
        <p:txBody>
          <a:bodyPr wrap="square">
            <a:spAutoFit/>
          </a:bodyPr>
          <a:lstStyle/>
          <a:p>
            <a:pPr algn="just"/>
            <a:r>
              <a:rPr lang="en-US" sz="2400" dirty="0" smtClean="0">
                <a:solidFill>
                  <a:schemeClr val="accent4">
                    <a:lumMod val="50000"/>
                  </a:schemeClr>
                </a:solidFill>
              </a:rPr>
              <a:t>35</a:t>
            </a:r>
            <a:endParaRPr lang="ru-RU" sz="2400" dirty="0">
              <a:solidFill>
                <a:schemeClr val="accent4">
                  <a:lumMod val="50000"/>
                </a:schemeClr>
              </a:solidFill>
            </a:endParaRPr>
          </a:p>
        </p:txBody>
      </p:sp>
      <p:sp>
        <p:nvSpPr>
          <p:cNvPr id="148" name="TextBox 147"/>
          <p:cNvSpPr txBox="1"/>
          <p:nvPr/>
        </p:nvSpPr>
        <p:spPr>
          <a:xfrm>
            <a:off x="4716016" y="4437112"/>
            <a:ext cx="3672408" cy="954107"/>
          </a:xfrm>
          <a:prstGeom prst="rect">
            <a:avLst/>
          </a:prstGeom>
          <a:solidFill>
            <a:srgbClr val="FFFFFF">
              <a:alpha val="61961"/>
            </a:srgbClr>
          </a:solidFill>
          <a:effectLst>
            <a:softEdge rad="63500"/>
          </a:effectLst>
        </p:spPr>
        <p:txBody>
          <a:bodyPr wrap="square">
            <a:spAutoFit/>
          </a:bodyPr>
          <a:lstStyle/>
          <a:p>
            <a:pPr algn="just"/>
            <a:r>
              <a:rPr lang="en-US" sz="2800" dirty="0" smtClean="0"/>
              <a:t>BC = AB – AC</a:t>
            </a:r>
          </a:p>
          <a:p>
            <a:pPr algn="just"/>
            <a:r>
              <a:rPr lang="en-US" sz="2800" dirty="0" smtClean="0"/>
              <a:t>BC = 50 – 40 = </a:t>
            </a:r>
            <a:r>
              <a:rPr lang="ru-RU" sz="2800" dirty="0" smtClean="0"/>
              <a:t>1</a:t>
            </a:r>
            <a:r>
              <a:rPr lang="en-US" sz="2800" dirty="0" smtClean="0"/>
              <a:t>0 </a:t>
            </a:r>
            <a:r>
              <a:rPr lang="ru-RU" sz="2800" dirty="0" smtClean="0"/>
              <a:t>км</a:t>
            </a:r>
            <a:endParaRPr lang="ru-RU" sz="2800" dirty="0"/>
          </a:p>
        </p:txBody>
      </p:sp>
      <p:sp>
        <p:nvSpPr>
          <p:cNvPr id="149" name="TextBox 148"/>
          <p:cNvSpPr txBox="1"/>
          <p:nvPr/>
        </p:nvSpPr>
        <p:spPr>
          <a:xfrm>
            <a:off x="5724128" y="5805264"/>
            <a:ext cx="2088232"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a:t>
            </a:r>
            <a:r>
              <a:rPr lang="en-US" sz="2400" dirty="0" smtClean="0"/>
              <a:t>0</a:t>
            </a:r>
            <a:endParaRPr lang="ru-RU" sz="2400" dirty="0"/>
          </a:p>
        </p:txBody>
      </p:sp>
      <p:sp>
        <p:nvSpPr>
          <p:cNvPr id="152" name="Дуга 151"/>
          <p:cNvSpPr/>
          <p:nvPr/>
        </p:nvSpPr>
        <p:spPr>
          <a:xfrm>
            <a:off x="611560" y="1844824"/>
            <a:ext cx="3600400" cy="3744416"/>
          </a:xfrm>
          <a:prstGeom prst="arc">
            <a:avLst>
              <a:gd name="adj1" fmla="val 16200000"/>
              <a:gd name="adj2" fmla="val 5671900"/>
            </a:avLst>
          </a:prstGeom>
          <a:ln w="57150">
            <a:solidFill>
              <a:srgbClr val="000066"/>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
        <p:nvSpPr>
          <p:cNvPr id="154" name="TextBox 153"/>
          <p:cNvSpPr txBox="1"/>
          <p:nvPr/>
        </p:nvSpPr>
        <p:spPr>
          <a:xfrm>
            <a:off x="4211960" y="3717032"/>
            <a:ext cx="567680"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solidFill>
                  <a:srgbClr val="000066"/>
                </a:solidFill>
              </a:rPr>
              <a:t>50</a:t>
            </a:r>
            <a:endParaRPr lang="ru-RU" sz="2400" dirty="0">
              <a:solidFill>
                <a:srgbClr val="000066"/>
              </a:solidFill>
            </a:endParaRPr>
          </a:p>
        </p:txBody>
      </p:sp>
      <p:sp>
        <p:nvSpPr>
          <p:cNvPr id="150" name="Дуга 149"/>
          <p:cNvSpPr/>
          <p:nvPr/>
        </p:nvSpPr>
        <p:spPr>
          <a:xfrm>
            <a:off x="395536" y="1844824"/>
            <a:ext cx="3816424" cy="3744416"/>
          </a:xfrm>
          <a:prstGeom prst="arc">
            <a:avLst>
              <a:gd name="adj1" fmla="val 16200000"/>
              <a:gd name="adj2" fmla="val 2836661"/>
            </a:avLst>
          </a:prstGeom>
          <a:ln w="381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ru-RU"/>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grpId="0" nodeType="clickEffect">
                                  <p:stCondLst>
                                    <p:cond delay="0"/>
                                  </p:stCondLst>
                                  <p:childTnLst>
                                    <p:set>
                                      <p:cBhvr>
                                        <p:cTn id="6" dur="1" fill="hold">
                                          <p:stCondLst>
                                            <p:cond delay="0"/>
                                          </p:stCondLst>
                                        </p:cTn>
                                        <p:tgtEl>
                                          <p:spTgt spid="129"/>
                                        </p:tgtEl>
                                        <p:attrNameLst>
                                          <p:attrName>style.visibility</p:attrName>
                                        </p:attrNameLst>
                                      </p:cBhvr>
                                      <p:to>
                                        <p:strVal val="visible"/>
                                      </p:to>
                                    </p:set>
                                    <p:animEffect transition="in" filter="wedge">
                                      <p:cBhvr>
                                        <p:cTn id="7" dur="1000"/>
                                        <p:tgtEl>
                                          <p:spTgt spid="129"/>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134"/>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130"/>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135"/>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133"/>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144"/>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138"/>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136"/>
                                        </p:tgtEl>
                                        <p:attrNameLst>
                                          <p:attrName>style.visibility</p:attrName>
                                        </p:attrNameLst>
                                      </p:cBhvr>
                                      <p:to>
                                        <p:strVal val="visible"/>
                                      </p:to>
                                    </p:set>
                                  </p:childTnLst>
                                </p:cTn>
                              </p:par>
                              <p:par>
                                <p:cTn id="30" presetID="1" presetClass="entr" presetSubtype="0" fill="hold" grpId="0" nodeType="withEffect">
                                  <p:stCondLst>
                                    <p:cond delay="0"/>
                                  </p:stCondLst>
                                  <p:childTnLst>
                                    <p:set>
                                      <p:cBhvr>
                                        <p:cTn id="31" dur="1" fill="hold">
                                          <p:stCondLst>
                                            <p:cond delay="0"/>
                                          </p:stCondLst>
                                        </p:cTn>
                                        <p:tgtEl>
                                          <p:spTgt spid="131"/>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142"/>
                                        </p:tgtEl>
                                        <p:attrNameLst>
                                          <p:attrName>style.visibility</p:attrName>
                                        </p:attrNameLst>
                                      </p:cBhvr>
                                      <p:to>
                                        <p:strVal val="visible"/>
                                      </p:to>
                                    </p:set>
                                  </p:childTnLst>
                                </p:cTn>
                              </p:par>
                              <p:par>
                                <p:cTn id="34" presetID="1" presetClass="entr" presetSubtype="0" fill="hold" grpId="0" nodeType="withEffect">
                                  <p:stCondLst>
                                    <p:cond delay="0"/>
                                  </p:stCondLst>
                                  <p:childTnLst>
                                    <p:set>
                                      <p:cBhvr>
                                        <p:cTn id="35" dur="1" fill="hold">
                                          <p:stCondLst>
                                            <p:cond delay="0"/>
                                          </p:stCondLst>
                                        </p:cTn>
                                        <p:tgtEl>
                                          <p:spTgt spid="141"/>
                                        </p:tgtEl>
                                        <p:attrNameLst>
                                          <p:attrName>style.visibility</p:attrName>
                                        </p:attrNameLst>
                                      </p:cBhvr>
                                      <p:to>
                                        <p:strVal val="visible"/>
                                      </p:to>
                                    </p:set>
                                  </p:childTnLst>
                                </p:cTn>
                              </p:par>
                              <p:par>
                                <p:cTn id="36" presetID="27" presetClass="emph" presetSubtype="0" fill="hold" grpId="1" nodeType="withEffect">
                                  <p:stCondLst>
                                    <p:cond delay="0"/>
                                  </p:stCondLst>
                                  <p:childTnLst>
                                    <p:animClr clrSpc="rgb">
                                      <p:cBhvr override="childStyle">
                                        <p:cTn id="37" dur="1500" autoRev="1" fill="hold"/>
                                        <p:tgtEl>
                                          <p:spTgt spid="136"/>
                                        </p:tgtEl>
                                        <p:attrNameLst>
                                          <p:attrName>style.color</p:attrName>
                                        </p:attrNameLst>
                                      </p:cBhvr>
                                      <p:to>
                                        <a:schemeClr val="bg1"/>
                                      </p:to>
                                    </p:animClr>
                                    <p:animClr clrSpc="rgb">
                                      <p:cBhvr>
                                        <p:cTn id="38" dur="1500" autoRev="1" fill="hold"/>
                                        <p:tgtEl>
                                          <p:spTgt spid="136"/>
                                        </p:tgtEl>
                                        <p:attrNameLst>
                                          <p:attrName>fillcolor</p:attrName>
                                        </p:attrNameLst>
                                      </p:cBhvr>
                                      <p:to>
                                        <a:schemeClr val="bg1"/>
                                      </p:to>
                                    </p:animClr>
                                    <p:set>
                                      <p:cBhvr>
                                        <p:cTn id="39" dur="1500" autoRev="1" fill="hold"/>
                                        <p:tgtEl>
                                          <p:spTgt spid="136"/>
                                        </p:tgtEl>
                                        <p:attrNameLst>
                                          <p:attrName>fill.type</p:attrName>
                                        </p:attrNameLst>
                                      </p:cBhvr>
                                      <p:to>
                                        <p:strVal val="solid"/>
                                      </p:to>
                                    </p:set>
                                    <p:set>
                                      <p:cBhvr>
                                        <p:cTn id="40" dur="1500" autoRev="1" fill="hold"/>
                                        <p:tgtEl>
                                          <p:spTgt spid="136"/>
                                        </p:tgtEl>
                                        <p:attrNameLst>
                                          <p:attrName>fill.on</p:attrName>
                                        </p:attrNameLst>
                                      </p:cBhvr>
                                      <p:to>
                                        <p:strVal val="true"/>
                                      </p:to>
                                    </p:set>
                                  </p:childTnLst>
                                </p:cTn>
                              </p:par>
                              <p:par>
                                <p:cTn id="41" presetID="27" presetClass="emph" presetSubtype="0" fill="hold" grpId="1" nodeType="withEffect">
                                  <p:stCondLst>
                                    <p:cond delay="0"/>
                                  </p:stCondLst>
                                  <p:childTnLst>
                                    <p:animClr clrSpc="rgb">
                                      <p:cBhvr override="childStyle">
                                        <p:cTn id="42" dur="1500" autoRev="1" fill="hold"/>
                                        <p:tgtEl>
                                          <p:spTgt spid="131"/>
                                        </p:tgtEl>
                                        <p:attrNameLst>
                                          <p:attrName>style.color</p:attrName>
                                        </p:attrNameLst>
                                      </p:cBhvr>
                                      <p:to>
                                        <a:schemeClr val="bg1"/>
                                      </p:to>
                                    </p:animClr>
                                    <p:animClr clrSpc="rgb">
                                      <p:cBhvr>
                                        <p:cTn id="43" dur="1500" autoRev="1" fill="hold"/>
                                        <p:tgtEl>
                                          <p:spTgt spid="131"/>
                                        </p:tgtEl>
                                        <p:attrNameLst>
                                          <p:attrName>fillcolor</p:attrName>
                                        </p:attrNameLst>
                                      </p:cBhvr>
                                      <p:to>
                                        <a:schemeClr val="bg1"/>
                                      </p:to>
                                    </p:animClr>
                                    <p:set>
                                      <p:cBhvr>
                                        <p:cTn id="44" dur="1500" autoRev="1" fill="hold"/>
                                        <p:tgtEl>
                                          <p:spTgt spid="131"/>
                                        </p:tgtEl>
                                        <p:attrNameLst>
                                          <p:attrName>fill.type</p:attrName>
                                        </p:attrNameLst>
                                      </p:cBhvr>
                                      <p:to>
                                        <p:strVal val="solid"/>
                                      </p:to>
                                    </p:set>
                                    <p:set>
                                      <p:cBhvr>
                                        <p:cTn id="45" dur="1500" autoRev="1" fill="hold"/>
                                        <p:tgtEl>
                                          <p:spTgt spid="131"/>
                                        </p:tgtEl>
                                        <p:attrNameLst>
                                          <p:attrName>fill.on</p:attrName>
                                        </p:attrNameLst>
                                      </p:cBhvr>
                                      <p:to>
                                        <p:strVal val="true"/>
                                      </p:to>
                                    </p:set>
                                  </p:childTnLst>
                                </p:cTn>
                              </p:par>
                              <p:par>
                                <p:cTn id="46" presetID="27" presetClass="emph" presetSubtype="0" fill="hold" grpId="1" nodeType="withEffect">
                                  <p:stCondLst>
                                    <p:cond delay="0"/>
                                  </p:stCondLst>
                                  <p:childTnLst>
                                    <p:animClr clrSpc="rgb">
                                      <p:cBhvr override="childStyle">
                                        <p:cTn id="47" dur="1500" autoRev="1" fill="hold"/>
                                        <p:tgtEl>
                                          <p:spTgt spid="142"/>
                                        </p:tgtEl>
                                        <p:attrNameLst>
                                          <p:attrName>style.color</p:attrName>
                                        </p:attrNameLst>
                                      </p:cBhvr>
                                      <p:to>
                                        <a:schemeClr val="bg1"/>
                                      </p:to>
                                    </p:animClr>
                                    <p:animClr clrSpc="rgb">
                                      <p:cBhvr>
                                        <p:cTn id="48" dur="1500" autoRev="1" fill="hold"/>
                                        <p:tgtEl>
                                          <p:spTgt spid="142"/>
                                        </p:tgtEl>
                                        <p:attrNameLst>
                                          <p:attrName>fillcolor</p:attrName>
                                        </p:attrNameLst>
                                      </p:cBhvr>
                                      <p:to>
                                        <a:schemeClr val="bg1"/>
                                      </p:to>
                                    </p:animClr>
                                    <p:set>
                                      <p:cBhvr>
                                        <p:cTn id="49" dur="1500" autoRev="1" fill="hold"/>
                                        <p:tgtEl>
                                          <p:spTgt spid="142"/>
                                        </p:tgtEl>
                                        <p:attrNameLst>
                                          <p:attrName>fill.type</p:attrName>
                                        </p:attrNameLst>
                                      </p:cBhvr>
                                      <p:to>
                                        <p:strVal val="solid"/>
                                      </p:to>
                                    </p:set>
                                    <p:set>
                                      <p:cBhvr>
                                        <p:cTn id="50" dur="1500" autoRev="1" fill="hold"/>
                                        <p:tgtEl>
                                          <p:spTgt spid="142"/>
                                        </p:tgtEl>
                                        <p:attrNameLst>
                                          <p:attrName>fill.on</p:attrName>
                                        </p:attrNameLst>
                                      </p:cBhvr>
                                      <p:to>
                                        <p:strVal val="true"/>
                                      </p:to>
                                    </p:set>
                                  </p:childTnLst>
                                </p:cTn>
                              </p:par>
                              <p:par>
                                <p:cTn id="51" presetID="27" presetClass="emph" presetSubtype="0" fill="hold" grpId="1" nodeType="withEffect">
                                  <p:stCondLst>
                                    <p:cond delay="0"/>
                                  </p:stCondLst>
                                  <p:childTnLst>
                                    <p:animClr clrSpc="rgb">
                                      <p:cBhvr override="childStyle">
                                        <p:cTn id="52" dur="500" autoRev="1" fill="hold"/>
                                        <p:tgtEl>
                                          <p:spTgt spid="141"/>
                                        </p:tgtEl>
                                        <p:attrNameLst>
                                          <p:attrName>style.color</p:attrName>
                                        </p:attrNameLst>
                                      </p:cBhvr>
                                      <p:to>
                                        <a:schemeClr val="bg1"/>
                                      </p:to>
                                    </p:animClr>
                                    <p:animClr clrSpc="rgb">
                                      <p:cBhvr>
                                        <p:cTn id="53" dur="500" autoRev="1" fill="hold"/>
                                        <p:tgtEl>
                                          <p:spTgt spid="141"/>
                                        </p:tgtEl>
                                        <p:attrNameLst>
                                          <p:attrName>fillcolor</p:attrName>
                                        </p:attrNameLst>
                                      </p:cBhvr>
                                      <p:to>
                                        <a:schemeClr val="bg1"/>
                                      </p:to>
                                    </p:animClr>
                                    <p:set>
                                      <p:cBhvr>
                                        <p:cTn id="54" dur="500" autoRev="1" fill="hold"/>
                                        <p:tgtEl>
                                          <p:spTgt spid="141"/>
                                        </p:tgtEl>
                                        <p:attrNameLst>
                                          <p:attrName>fill.type</p:attrName>
                                        </p:attrNameLst>
                                      </p:cBhvr>
                                      <p:to>
                                        <p:strVal val="solid"/>
                                      </p:to>
                                    </p:set>
                                    <p:set>
                                      <p:cBhvr>
                                        <p:cTn id="55" dur="500" autoRev="1" fill="hold"/>
                                        <p:tgtEl>
                                          <p:spTgt spid="141"/>
                                        </p:tgtEl>
                                        <p:attrNameLst>
                                          <p:attrName>fill.on</p:attrName>
                                        </p:attrNameLst>
                                      </p:cBhvr>
                                      <p:to>
                                        <p:strVal val="true"/>
                                      </p:to>
                                    </p:set>
                                  </p:childTnLst>
                                </p:cTn>
                              </p:par>
                            </p:childTnLst>
                          </p:cTn>
                        </p:par>
                      </p:childTnLst>
                    </p:cTn>
                  </p:par>
                  <p:par>
                    <p:cTn id="56" fill="hold">
                      <p:stCondLst>
                        <p:cond delay="indefinite"/>
                      </p:stCondLst>
                      <p:childTnLst>
                        <p:par>
                          <p:cTn id="57" fill="hold">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145"/>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46"/>
                                        </p:tgtEl>
                                        <p:attrNameLst>
                                          <p:attrName>style.visibility</p:attrName>
                                        </p:attrNameLst>
                                      </p:cBhvr>
                                      <p:to>
                                        <p:strVal val="visible"/>
                                      </p:to>
                                    </p:set>
                                  </p:childTnLst>
                                </p:cTn>
                              </p:par>
                            </p:childTnLst>
                          </p:cTn>
                        </p:par>
                      </p:childTnLst>
                    </p:cTn>
                  </p:par>
                  <p:par>
                    <p:cTn id="62" fill="hold">
                      <p:stCondLst>
                        <p:cond delay="indefinite"/>
                      </p:stCondLst>
                      <p:childTnLst>
                        <p:par>
                          <p:cTn id="63" fill="hold">
                            <p:stCondLst>
                              <p:cond delay="0"/>
                            </p:stCondLst>
                            <p:childTnLst>
                              <p:par>
                                <p:cTn id="64" presetID="1" presetClass="exit" presetSubtype="0" fill="hold" grpId="1" nodeType="clickEffect">
                                  <p:stCondLst>
                                    <p:cond delay="0"/>
                                  </p:stCondLst>
                                  <p:childTnLst>
                                    <p:set>
                                      <p:cBhvr>
                                        <p:cTn id="65" dur="1" fill="hold">
                                          <p:stCondLst>
                                            <p:cond delay="0"/>
                                          </p:stCondLst>
                                        </p:cTn>
                                        <p:tgtEl>
                                          <p:spTgt spid="145"/>
                                        </p:tgtEl>
                                        <p:attrNameLst>
                                          <p:attrName>style.visibility</p:attrName>
                                        </p:attrNameLst>
                                      </p:cBhvr>
                                      <p:to>
                                        <p:strVal val="hidden"/>
                                      </p:to>
                                    </p:set>
                                  </p:childTnLst>
                                </p:cTn>
                              </p:par>
                              <p:par>
                                <p:cTn id="66" presetID="1" presetClass="exit" presetSubtype="0" fill="hold" grpId="1" nodeType="withEffect">
                                  <p:stCondLst>
                                    <p:cond delay="0"/>
                                  </p:stCondLst>
                                  <p:childTnLst>
                                    <p:set>
                                      <p:cBhvr>
                                        <p:cTn id="67" dur="1" fill="hold">
                                          <p:stCondLst>
                                            <p:cond delay="0"/>
                                          </p:stCondLst>
                                        </p:cTn>
                                        <p:tgtEl>
                                          <p:spTgt spid="144"/>
                                        </p:tgtEl>
                                        <p:attrNameLst>
                                          <p:attrName>style.visibility</p:attrName>
                                        </p:attrNameLst>
                                      </p:cBhvr>
                                      <p:to>
                                        <p:strVal val="hidden"/>
                                      </p:to>
                                    </p:set>
                                  </p:childTnLst>
                                </p:cTn>
                              </p:par>
                              <p:par>
                                <p:cTn id="68" presetID="1" presetClass="exit" presetSubtype="0" fill="hold" grpId="2" nodeType="withEffect">
                                  <p:stCondLst>
                                    <p:cond delay="0"/>
                                  </p:stCondLst>
                                  <p:childTnLst>
                                    <p:set>
                                      <p:cBhvr>
                                        <p:cTn id="69" dur="1" fill="hold">
                                          <p:stCondLst>
                                            <p:cond delay="0"/>
                                          </p:stCondLst>
                                        </p:cTn>
                                        <p:tgtEl>
                                          <p:spTgt spid="142"/>
                                        </p:tgtEl>
                                        <p:attrNameLst>
                                          <p:attrName>style.visibility</p:attrName>
                                        </p:attrNameLst>
                                      </p:cBhvr>
                                      <p:to>
                                        <p:strVal val="hidden"/>
                                      </p:to>
                                    </p:set>
                                  </p:childTnLst>
                                </p:cTn>
                              </p:par>
                              <p:par>
                                <p:cTn id="70" presetID="1" presetClass="exit" presetSubtype="0" fill="hold" grpId="2" nodeType="withEffect">
                                  <p:stCondLst>
                                    <p:cond delay="0"/>
                                  </p:stCondLst>
                                  <p:childTnLst>
                                    <p:set>
                                      <p:cBhvr>
                                        <p:cTn id="71" dur="1" fill="hold">
                                          <p:stCondLst>
                                            <p:cond delay="0"/>
                                          </p:stCondLst>
                                        </p:cTn>
                                        <p:tgtEl>
                                          <p:spTgt spid="141"/>
                                        </p:tgtEl>
                                        <p:attrNameLst>
                                          <p:attrName>style.visibility</p:attrName>
                                        </p:attrNameLst>
                                      </p:cBhvr>
                                      <p:to>
                                        <p:strVal val="hidden"/>
                                      </p:to>
                                    </p:set>
                                  </p:childTnLst>
                                </p:cTn>
                              </p:par>
                              <p:par>
                                <p:cTn id="72" presetID="1" presetClass="exit" presetSubtype="0" fill="hold" grpId="1" nodeType="withEffect">
                                  <p:stCondLst>
                                    <p:cond delay="0"/>
                                  </p:stCondLst>
                                  <p:childTnLst>
                                    <p:set>
                                      <p:cBhvr>
                                        <p:cTn id="73" dur="1" fill="hold">
                                          <p:stCondLst>
                                            <p:cond delay="0"/>
                                          </p:stCondLst>
                                        </p:cTn>
                                        <p:tgtEl>
                                          <p:spTgt spid="146"/>
                                        </p:tgtEl>
                                        <p:attrNameLst>
                                          <p:attrName>style.visibility</p:attrName>
                                        </p:attrNameLst>
                                      </p:cBhvr>
                                      <p:to>
                                        <p:strVal val="hidden"/>
                                      </p:to>
                                    </p:set>
                                  </p:childTnLst>
                                </p:cTn>
                              </p:par>
                              <p:par>
                                <p:cTn id="74" presetID="1" presetClass="entr" presetSubtype="0" fill="hold" grpId="0" nodeType="withEffect">
                                  <p:stCondLst>
                                    <p:cond delay="0"/>
                                  </p:stCondLst>
                                  <p:childTnLst>
                                    <p:set>
                                      <p:cBhvr>
                                        <p:cTn id="75" dur="1" fill="hold">
                                          <p:stCondLst>
                                            <p:cond delay="0"/>
                                          </p:stCondLst>
                                        </p:cTn>
                                        <p:tgtEl>
                                          <p:spTgt spid="140"/>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139"/>
                                        </p:tgtEl>
                                        <p:attrNameLst>
                                          <p:attrName>style.visibility</p:attrName>
                                        </p:attrNameLst>
                                      </p:cBhvr>
                                      <p:to>
                                        <p:strVal val="visible"/>
                                      </p:to>
                                    </p:set>
                                  </p:childTnLst>
                                </p:cTn>
                              </p:par>
                            </p:childTnLst>
                          </p:cTn>
                        </p:par>
                      </p:childTnLst>
                    </p:cTn>
                  </p:par>
                  <p:par>
                    <p:cTn id="80" fill="hold">
                      <p:stCondLst>
                        <p:cond delay="indefinite"/>
                      </p:stCondLst>
                      <p:childTnLst>
                        <p:par>
                          <p:cTn id="81" fill="hold">
                            <p:stCondLst>
                              <p:cond delay="0"/>
                            </p:stCondLst>
                            <p:childTnLst>
                              <p:par>
                                <p:cTn id="82" presetID="1" presetClass="entr" presetSubtype="0" fill="hold" grpId="0" nodeType="clickEffect">
                                  <p:stCondLst>
                                    <p:cond delay="0"/>
                                  </p:stCondLst>
                                  <p:childTnLst>
                                    <p:set>
                                      <p:cBhvr>
                                        <p:cTn id="83" dur="1" fill="hold">
                                          <p:stCondLst>
                                            <p:cond delay="0"/>
                                          </p:stCondLst>
                                        </p:cTn>
                                        <p:tgtEl>
                                          <p:spTgt spid="132"/>
                                        </p:tgtEl>
                                        <p:attrNameLst>
                                          <p:attrName>style.visibility</p:attrName>
                                        </p:attrNameLst>
                                      </p:cBhvr>
                                      <p:to>
                                        <p:strVal val="visible"/>
                                      </p:to>
                                    </p:set>
                                  </p:childTnLst>
                                </p:cTn>
                              </p:par>
                              <p:par>
                                <p:cTn id="84" presetID="1" presetClass="entr" presetSubtype="0" fill="hold" grpId="0" nodeType="withEffect">
                                  <p:stCondLst>
                                    <p:cond delay="0"/>
                                  </p:stCondLst>
                                  <p:childTnLst>
                                    <p:set>
                                      <p:cBhvr>
                                        <p:cTn id="85" dur="1" fill="hold">
                                          <p:stCondLst>
                                            <p:cond delay="0"/>
                                          </p:stCondLst>
                                        </p:cTn>
                                        <p:tgtEl>
                                          <p:spTgt spid="137"/>
                                        </p:tgtEl>
                                        <p:attrNameLst>
                                          <p:attrName>style.visibility</p:attrName>
                                        </p:attrNameLst>
                                      </p:cBhvr>
                                      <p:to>
                                        <p:strVal val="visible"/>
                                      </p:to>
                                    </p:set>
                                  </p:childTnLst>
                                </p:cTn>
                              </p:par>
                              <p:par>
                                <p:cTn id="86" presetID="1" presetClass="entr" presetSubtype="0" fill="hold" grpId="0" nodeType="withEffect">
                                  <p:stCondLst>
                                    <p:cond delay="0"/>
                                  </p:stCondLst>
                                  <p:childTnLst>
                                    <p:set>
                                      <p:cBhvr>
                                        <p:cTn id="87" dur="1" fill="hold">
                                          <p:stCondLst>
                                            <p:cond delay="0"/>
                                          </p:stCondLst>
                                        </p:cTn>
                                        <p:tgtEl>
                                          <p:spTgt spid="152"/>
                                        </p:tgtEl>
                                        <p:attrNameLst>
                                          <p:attrName>style.visibility</p:attrName>
                                        </p:attrNameLst>
                                      </p:cBhvr>
                                      <p:to>
                                        <p:strVal val="visible"/>
                                      </p:to>
                                    </p:set>
                                  </p:childTnLst>
                                </p:cTn>
                              </p:par>
                              <p:par>
                                <p:cTn id="88" presetID="1" presetClass="entr" presetSubtype="0" fill="hold" grpId="0" nodeType="withEffect">
                                  <p:stCondLst>
                                    <p:cond delay="0"/>
                                  </p:stCondLst>
                                  <p:childTnLst>
                                    <p:set>
                                      <p:cBhvr>
                                        <p:cTn id="89" dur="1" fill="hold">
                                          <p:stCondLst>
                                            <p:cond delay="0"/>
                                          </p:stCondLst>
                                        </p:cTn>
                                        <p:tgtEl>
                                          <p:spTgt spid="154"/>
                                        </p:tgtEl>
                                        <p:attrNameLst>
                                          <p:attrName>style.visibility</p:attrName>
                                        </p:attrNameLst>
                                      </p:cBhvr>
                                      <p:to>
                                        <p:strVal val="visible"/>
                                      </p:to>
                                    </p:set>
                                  </p:childTnLst>
                                </p:cTn>
                              </p:par>
                            </p:childTnLst>
                          </p:cTn>
                        </p:par>
                      </p:childTnLst>
                    </p:cTn>
                  </p:par>
                  <p:par>
                    <p:cTn id="90" fill="hold">
                      <p:stCondLst>
                        <p:cond delay="indefinite"/>
                      </p:stCondLst>
                      <p:childTnLst>
                        <p:par>
                          <p:cTn id="91" fill="hold">
                            <p:stCondLst>
                              <p:cond delay="0"/>
                            </p:stCondLst>
                            <p:childTnLst>
                              <p:par>
                                <p:cTn id="92" presetID="1" presetClass="entr" presetSubtype="0" fill="hold" grpId="0" nodeType="clickEffect">
                                  <p:stCondLst>
                                    <p:cond delay="0"/>
                                  </p:stCondLst>
                                  <p:childTnLst>
                                    <p:set>
                                      <p:cBhvr>
                                        <p:cTn id="93" dur="1" fill="hold">
                                          <p:stCondLst>
                                            <p:cond delay="0"/>
                                          </p:stCondLst>
                                        </p:cTn>
                                        <p:tgtEl>
                                          <p:spTgt spid="150"/>
                                        </p:tgtEl>
                                        <p:attrNameLst>
                                          <p:attrName>style.visibility</p:attrName>
                                        </p:attrNameLst>
                                      </p:cBhvr>
                                      <p:to>
                                        <p:strVal val="visible"/>
                                      </p:to>
                                    </p:set>
                                  </p:childTnLst>
                                </p:cTn>
                              </p:par>
                              <p:par>
                                <p:cTn id="94" presetID="1" presetClass="entr" presetSubtype="0" fill="hold" grpId="0" nodeType="withEffect">
                                  <p:stCondLst>
                                    <p:cond delay="0"/>
                                  </p:stCondLst>
                                  <p:childTnLst>
                                    <p:set>
                                      <p:cBhvr>
                                        <p:cTn id="95" dur="1" fill="hold">
                                          <p:stCondLst>
                                            <p:cond delay="0"/>
                                          </p:stCondLst>
                                        </p:cTn>
                                        <p:tgtEl>
                                          <p:spTgt spid="148"/>
                                        </p:tgtEl>
                                        <p:attrNameLst>
                                          <p:attrName>style.visibility</p:attrName>
                                        </p:attrNameLst>
                                      </p:cBhvr>
                                      <p:to>
                                        <p:strVal val="visible"/>
                                      </p:to>
                                    </p:set>
                                  </p:childTnLst>
                                </p:cTn>
                              </p:par>
                            </p:childTnLst>
                          </p:cTn>
                        </p:par>
                      </p:childTnLst>
                    </p:cTn>
                  </p:par>
                  <p:par>
                    <p:cTn id="96" fill="hold">
                      <p:stCondLst>
                        <p:cond delay="indefinite"/>
                      </p:stCondLst>
                      <p:childTnLst>
                        <p:par>
                          <p:cTn id="97" fill="hold">
                            <p:stCondLst>
                              <p:cond delay="0"/>
                            </p:stCondLst>
                            <p:childTnLst>
                              <p:par>
                                <p:cTn id="98" presetID="1" presetClass="entr" presetSubtype="0" fill="hold" grpId="0" nodeType="clickEffect">
                                  <p:stCondLst>
                                    <p:cond delay="0"/>
                                  </p:stCondLst>
                                  <p:childTnLst>
                                    <p:set>
                                      <p:cBhvr>
                                        <p:cTn id="99" dur="1" fill="hold">
                                          <p:stCondLst>
                                            <p:cond delay="0"/>
                                          </p:stCondLst>
                                        </p:cTn>
                                        <p:tgtEl>
                                          <p:spTgt spid="1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animBg="1"/>
      <p:bldP spid="130" grpId="0" animBg="1"/>
      <p:bldP spid="131" grpId="0" animBg="1"/>
      <p:bldP spid="131" grpId="1" animBg="1"/>
      <p:bldP spid="132" grpId="0" animBg="1"/>
      <p:bldP spid="133" grpId="0" animBg="1"/>
      <p:bldP spid="134" grpId="0" animBg="1"/>
      <p:bldP spid="135" grpId="0" animBg="1"/>
      <p:bldP spid="136" grpId="0" animBg="1"/>
      <p:bldP spid="136" grpId="1" animBg="1"/>
      <p:bldP spid="137" grpId="0" animBg="1"/>
      <p:bldP spid="138" grpId="0" animBg="1"/>
      <p:bldP spid="139" grpId="0" animBg="1"/>
      <p:bldP spid="140" grpId="0" animBg="1"/>
      <p:bldP spid="141" grpId="0" animBg="1"/>
      <p:bldP spid="141" grpId="1" animBg="1"/>
      <p:bldP spid="141" grpId="2" animBg="1"/>
      <p:bldP spid="142" grpId="0" animBg="1"/>
      <p:bldP spid="142" grpId="1" animBg="1"/>
      <p:bldP spid="142" grpId="2" animBg="1"/>
      <p:bldP spid="144" grpId="0" animBg="1"/>
      <p:bldP spid="144" grpId="1" animBg="1"/>
      <p:bldP spid="145" grpId="0" animBg="1"/>
      <p:bldP spid="145" grpId="1" animBg="1"/>
      <p:bldP spid="146" grpId="0" animBg="1"/>
      <p:bldP spid="146" grpId="1" animBg="1"/>
      <p:bldP spid="148" grpId="0" animBg="1"/>
      <p:bldP spid="149" grpId="0" animBg="1"/>
      <p:bldP spid="152" grpId="0" animBg="1"/>
      <p:bldP spid="154" grpId="0" animBg="1"/>
      <p:bldP spid="150"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№509227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546914"/>
            <a:ext cx="8352928" cy="2031325"/>
          </a:xfrm>
          <a:prstGeom prst="rect">
            <a:avLst/>
          </a:prstGeom>
          <a:solidFill>
            <a:srgbClr val="FFFFFF">
              <a:alpha val="61961"/>
            </a:srgbClr>
          </a:solidFill>
          <a:effectLst>
            <a:softEdge rad="63500"/>
          </a:effectLst>
        </p:spPr>
        <p:txBody>
          <a:bodyPr wrap="square">
            <a:spAutoFit/>
          </a:bodyPr>
          <a:lstStyle/>
          <a:p>
            <a:r>
              <a:rPr lang="ru-RU" dirty="0" smtClean="0"/>
              <a:t>В обменном пункте можно совершить одну из двух операций:</a:t>
            </a:r>
          </a:p>
          <a:p>
            <a:r>
              <a:rPr lang="ru-RU" dirty="0" smtClean="0"/>
              <a:t>• за 2 золотых монеты получить 3 серебряных и одну медную;</a:t>
            </a:r>
          </a:p>
          <a:p>
            <a:r>
              <a:rPr lang="ru-RU" dirty="0" smtClean="0"/>
              <a:t>• за 5 серебряных монет получить 3 золотых и одну медную.</a:t>
            </a:r>
          </a:p>
          <a:p>
            <a:r>
              <a:rPr lang="ru-RU" dirty="0" smtClean="0"/>
              <a:t>У Николая были только серебряные монеты. После нескольких посещений обменного пункта серебряных монет у него стало меньше, золотых не появилось, зато появилось 50 медных. На сколько уменьшилось количество серебряных монет у Николая?</a:t>
            </a:r>
            <a:endParaRPr lang="ru-RU"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10</a:t>
            </a:r>
            <a:endParaRPr lang="ru-RU" sz="2400" dirty="0"/>
          </a:p>
        </p:txBody>
      </p:sp>
      <p:sp>
        <p:nvSpPr>
          <p:cNvPr id="45" name="Прямоугольник 44"/>
          <p:cNvSpPr/>
          <p:nvPr/>
        </p:nvSpPr>
        <p:spPr>
          <a:xfrm>
            <a:off x="5199194" y="3933056"/>
            <a:ext cx="1667444" cy="369332"/>
          </a:xfrm>
          <a:prstGeom prst="rect">
            <a:avLst/>
          </a:prstGeom>
        </p:spPr>
        <p:txBody>
          <a:bodyPr wrap="none">
            <a:spAutoFit/>
          </a:bodyPr>
          <a:lstStyle/>
          <a:p>
            <a:r>
              <a:rPr lang="ru-RU" dirty="0" smtClean="0"/>
              <a:t>10с = 6з + 2м </a:t>
            </a:r>
            <a:endParaRPr lang="ru-RU" dirty="0"/>
          </a:p>
        </p:txBody>
      </p:sp>
      <p:sp>
        <p:nvSpPr>
          <p:cNvPr id="46" name="Прямоугольник 45"/>
          <p:cNvSpPr/>
          <p:nvPr/>
        </p:nvSpPr>
        <p:spPr>
          <a:xfrm>
            <a:off x="5199194" y="4365104"/>
            <a:ext cx="1539204" cy="369332"/>
          </a:xfrm>
          <a:prstGeom prst="rect">
            <a:avLst/>
          </a:prstGeom>
        </p:spPr>
        <p:txBody>
          <a:bodyPr wrap="none">
            <a:spAutoFit/>
          </a:bodyPr>
          <a:lstStyle/>
          <a:p>
            <a:r>
              <a:rPr lang="ru-RU" dirty="0" smtClean="0"/>
              <a:t>6з = 9с + 3м </a:t>
            </a:r>
            <a:endParaRPr lang="ru-RU" dirty="0"/>
          </a:p>
        </p:txBody>
      </p:sp>
      <p:sp>
        <p:nvSpPr>
          <p:cNvPr id="47" name="Прямоугольник 46"/>
          <p:cNvSpPr/>
          <p:nvPr/>
        </p:nvSpPr>
        <p:spPr>
          <a:xfrm>
            <a:off x="5199194" y="4715852"/>
            <a:ext cx="2226892" cy="369332"/>
          </a:xfrm>
          <a:prstGeom prst="rect">
            <a:avLst/>
          </a:prstGeom>
        </p:spPr>
        <p:txBody>
          <a:bodyPr wrap="none">
            <a:spAutoFit/>
          </a:bodyPr>
          <a:lstStyle/>
          <a:p>
            <a:r>
              <a:rPr lang="ru-RU" dirty="0" smtClean="0"/>
              <a:t>10с = 9с </a:t>
            </a:r>
            <a:r>
              <a:rPr lang="ru-RU" smtClean="0"/>
              <a:t>+ 3м + 2м </a:t>
            </a:r>
            <a:endParaRPr lang="ru-RU" dirty="0"/>
          </a:p>
        </p:txBody>
      </p:sp>
      <p:sp>
        <p:nvSpPr>
          <p:cNvPr id="48" name="Прямоугольник 47"/>
          <p:cNvSpPr/>
          <p:nvPr/>
        </p:nvSpPr>
        <p:spPr>
          <a:xfrm>
            <a:off x="5237041" y="5075892"/>
            <a:ext cx="1042273" cy="369332"/>
          </a:xfrm>
          <a:prstGeom prst="rect">
            <a:avLst/>
          </a:prstGeom>
        </p:spPr>
        <p:txBody>
          <a:bodyPr wrap="none">
            <a:spAutoFit/>
          </a:bodyPr>
          <a:lstStyle/>
          <a:p>
            <a:r>
              <a:rPr lang="ru-RU" dirty="0" smtClean="0"/>
              <a:t>1с = 5м </a:t>
            </a:r>
            <a:endParaRPr lang="ru-RU" dirty="0"/>
          </a:p>
        </p:txBody>
      </p:sp>
      <p:sp>
        <p:nvSpPr>
          <p:cNvPr id="49" name="Прямоугольник 48"/>
          <p:cNvSpPr/>
          <p:nvPr/>
        </p:nvSpPr>
        <p:spPr>
          <a:xfrm>
            <a:off x="5199194" y="5435932"/>
            <a:ext cx="1298753" cy="369332"/>
          </a:xfrm>
          <a:prstGeom prst="rect">
            <a:avLst/>
          </a:prstGeom>
        </p:spPr>
        <p:txBody>
          <a:bodyPr wrap="none">
            <a:spAutoFit/>
          </a:bodyPr>
          <a:lstStyle/>
          <a:p>
            <a:r>
              <a:rPr lang="ru-RU" dirty="0" smtClean="0"/>
              <a:t>50м = 10с </a:t>
            </a:r>
            <a:endParaRPr lang="ru-RU" dirty="0"/>
          </a:p>
        </p:txBody>
      </p:sp>
      <p:pic>
        <p:nvPicPr>
          <p:cNvPr id="75778" name="Picture 2" descr="http://ocenkamonet.ru/logo.jpg"/>
          <p:cNvPicPr>
            <a:picLocks noChangeAspect="1" noChangeArrowheads="1"/>
          </p:cNvPicPr>
          <p:nvPr/>
        </p:nvPicPr>
        <p:blipFill>
          <a:blip r:embed="rId2" cstate="print"/>
          <a:srcRect/>
          <a:stretch>
            <a:fillRect/>
          </a:stretch>
        </p:blipFill>
        <p:spPr bwMode="auto">
          <a:xfrm>
            <a:off x="0" y="3501007"/>
            <a:ext cx="4713246" cy="3058131"/>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9">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p:bldP spid="46" grpId="0"/>
      <p:bldP spid="47" grpId="0"/>
      <p:bldP spid="48"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3666" name="Picture 2" descr="Картинки по запросу викторина"/>
          <p:cNvPicPr>
            <a:picLocks noChangeAspect="1" noChangeArrowheads="1"/>
          </p:cNvPicPr>
          <p:nvPr/>
        </p:nvPicPr>
        <p:blipFill>
          <a:blip r:embed="rId2" cstate="print"/>
          <a:srcRect/>
          <a:stretch>
            <a:fillRect/>
          </a:stretch>
        </p:blipFill>
        <p:spPr bwMode="auto">
          <a:xfrm>
            <a:off x="6444208" y="2780928"/>
            <a:ext cx="2361331" cy="2923553"/>
          </a:xfrm>
          <a:prstGeom prst="rect">
            <a:avLst/>
          </a:prstGeom>
          <a:noFill/>
        </p:spPr>
      </p:pic>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№510736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12776"/>
            <a:ext cx="8352928" cy="1631216"/>
          </a:xfrm>
          <a:prstGeom prst="rect">
            <a:avLst/>
          </a:prstGeom>
          <a:solidFill>
            <a:srgbClr val="FFFFFF">
              <a:alpha val="61961"/>
            </a:srgbClr>
          </a:solidFill>
          <a:effectLst>
            <a:softEdge rad="63500"/>
          </a:effectLst>
        </p:spPr>
        <p:txBody>
          <a:bodyPr wrap="square">
            <a:spAutoFit/>
          </a:bodyPr>
          <a:lstStyle/>
          <a:p>
            <a:r>
              <a:rPr lang="ru-RU" sz="2000" dirty="0" smtClean="0"/>
              <a:t>Список заданий викторины состоял из 25 вопросов. За каждый правильный ответ ученик получал 7 очков, за неправильный ответ с него списывали 10 очков, а при отсутствии ответа давали 0 очков. Сколько верных ответов дал ученик, набравший 42 очка, если известно, что по крайней мере один раз он ошибся?</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16</a:t>
            </a:r>
            <a:endParaRPr lang="ru-RU" sz="2400" dirty="0"/>
          </a:p>
        </p:txBody>
      </p:sp>
      <p:sp>
        <p:nvSpPr>
          <p:cNvPr id="27" name="TextBox 26"/>
          <p:cNvSpPr txBox="1"/>
          <p:nvPr/>
        </p:nvSpPr>
        <p:spPr>
          <a:xfrm>
            <a:off x="395536" y="3140968"/>
            <a:ext cx="5832648" cy="707886"/>
          </a:xfrm>
          <a:prstGeom prst="rect">
            <a:avLst/>
          </a:prstGeom>
          <a:solidFill>
            <a:srgbClr val="FFFFFF">
              <a:alpha val="61961"/>
            </a:srgbClr>
          </a:solidFill>
          <a:effectLst>
            <a:softEdge rad="63500"/>
          </a:effectLst>
        </p:spPr>
        <p:txBody>
          <a:bodyPr wrap="square">
            <a:spAutoFit/>
          </a:bodyPr>
          <a:lstStyle/>
          <a:p>
            <a:pPr algn="just"/>
            <a:r>
              <a:rPr lang="ru-RU" sz="2000" dirty="0" smtClean="0"/>
              <a:t>Пусть </a:t>
            </a:r>
            <a:r>
              <a:rPr lang="ru-RU" sz="2000" dirty="0" err="1" smtClean="0"/>
              <a:t>х</a:t>
            </a:r>
            <a:r>
              <a:rPr lang="ru-RU" sz="2000" dirty="0" smtClean="0"/>
              <a:t> – количество правильных ответов</a:t>
            </a:r>
          </a:p>
          <a:p>
            <a:pPr algn="just"/>
            <a:r>
              <a:rPr lang="ru-RU" sz="2000" dirty="0" smtClean="0"/>
              <a:t>           у – количество неправильных ответов</a:t>
            </a:r>
            <a:endParaRPr lang="ru-RU" sz="2000" dirty="0"/>
          </a:p>
        </p:txBody>
      </p:sp>
      <p:sp>
        <p:nvSpPr>
          <p:cNvPr id="28" name="TextBox 27"/>
          <p:cNvSpPr txBox="1"/>
          <p:nvPr/>
        </p:nvSpPr>
        <p:spPr>
          <a:xfrm>
            <a:off x="539552" y="3901118"/>
            <a:ext cx="1296144" cy="400110"/>
          </a:xfrm>
          <a:prstGeom prst="rect">
            <a:avLst/>
          </a:prstGeom>
          <a:solidFill>
            <a:srgbClr val="FFFFFF">
              <a:alpha val="61961"/>
            </a:srgbClr>
          </a:solidFill>
          <a:effectLst>
            <a:softEdge rad="63500"/>
          </a:effectLst>
        </p:spPr>
        <p:txBody>
          <a:bodyPr wrap="square">
            <a:spAutoFit/>
          </a:bodyPr>
          <a:lstStyle/>
          <a:p>
            <a:pPr algn="just"/>
            <a:r>
              <a:rPr lang="ru-RU" sz="2000" dirty="0" err="1" smtClean="0"/>
              <a:t>х</a:t>
            </a:r>
            <a:r>
              <a:rPr lang="ru-RU" sz="2000" dirty="0" smtClean="0"/>
              <a:t> + у ≤ 25</a:t>
            </a:r>
            <a:endParaRPr lang="ru-RU" sz="2000" dirty="0"/>
          </a:p>
        </p:txBody>
      </p:sp>
      <p:sp>
        <p:nvSpPr>
          <p:cNvPr id="29" name="TextBox 28"/>
          <p:cNvSpPr txBox="1"/>
          <p:nvPr/>
        </p:nvSpPr>
        <p:spPr>
          <a:xfrm>
            <a:off x="2987824" y="3861048"/>
            <a:ext cx="216024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7х – 10у = 42</a:t>
            </a:r>
            <a:endParaRPr lang="ru-RU" sz="2000" dirty="0"/>
          </a:p>
        </p:txBody>
      </p:sp>
      <p:sp>
        <p:nvSpPr>
          <p:cNvPr id="30" name="TextBox 29"/>
          <p:cNvSpPr txBox="1"/>
          <p:nvPr/>
        </p:nvSpPr>
        <p:spPr>
          <a:xfrm>
            <a:off x="539552" y="4280902"/>
            <a:ext cx="216024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у ≥ 1</a:t>
            </a:r>
            <a:endParaRPr lang="ru-RU" sz="2000" dirty="0"/>
          </a:p>
        </p:txBody>
      </p:sp>
      <p:sp>
        <p:nvSpPr>
          <p:cNvPr id="31" name="TextBox 30"/>
          <p:cNvSpPr txBox="1"/>
          <p:nvPr/>
        </p:nvSpPr>
        <p:spPr>
          <a:xfrm>
            <a:off x="2987824" y="4221088"/>
            <a:ext cx="216024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7х = 10у + 42</a:t>
            </a:r>
            <a:endParaRPr lang="ru-RU" sz="2000" dirty="0"/>
          </a:p>
        </p:txBody>
      </p:sp>
      <p:sp>
        <p:nvSpPr>
          <p:cNvPr id="32" name="TextBox 31"/>
          <p:cNvSpPr txBox="1"/>
          <p:nvPr/>
        </p:nvSpPr>
        <p:spPr>
          <a:xfrm>
            <a:off x="2987824" y="4549190"/>
            <a:ext cx="324036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(10у + 42) / 7 без остатка</a:t>
            </a:r>
            <a:endParaRPr lang="ru-RU" sz="2000" dirty="0"/>
          </a:p>
        </p:txBody>
      </p:sp>
      <p:sp>
        <p:nvSpPr>
          <p:cNvPr id="33" name="TextBox 32"/>
          <p:cNvSpPr txBox="1"/>
          <p:nvPr/>
        </p:nvSpPr>
        <p:spPr>
          <a:xfrm>
            <a:off x="539552" y="4941168"/>
            <a:ext cx="2664296"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у = 7, у = 14, у = 21</a:t>
            </a:r>
            <a:endParaRPr lang="ru-RU" sz="2000" dirty="0"/>
          </a:p>
        </p:txBody>
      </p:sp>
      <p:sp>
        <p:nvSpPr>
          <p:cNvPr id="34" name="TextBox 33"/>
          <p:cNvSpPr txBox="1"/>
          <p:nvPr/>
        </p:nvSpPr>
        <p:spPr>
          <a:xfrm>
            <a:off x="539552" y="5261138"/>
            <a:ext cx="6264696"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у = 7:       7х = 10у + 42 = 10∙7 + 42 = 112,   х=16 </a:t>
            </a:r>
            <a:endParaRPr lang="ru-RU" sz="2000" dirty="0"/>
          </a:p>
        </p:txBody>
      </p:sp>
      <p:sp>
        <p:nvSpPr>
          <p:cNvPr id="35" name="TextBox 34"/>
          <p:cNvSpPr txBox="1"/>
          <p:nvPr/>
        </p:nvSpPr>
        <p:spPr>
          <a:xfrm>
            <a:off x="539552" y="5661248"/>
            <a:ext cx="7848872"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у = 14:     7х = 10у + 42 = 10∙14 + 42 = 182,   х=26 – не подходит  </a:t>
            </a:r>
            <a:endParaRPr lang="ru-RU"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down)">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down)">
                                      <p:cBhvr>
                                        <p:cTn id="12" dur="500"/>
                                        <p:tgtEl>
                                          <p:spTgt spid="2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30"/>
                                        </p:tgtEl>
                                        <p:attrNameLst>
                                          <p:attrName>style.visibility</p:attrName>
                                        </p:attrNameLst>
                                      </p:cBhvr>
                                      <p:to>
                                        <p:strVal val="visible"/>
                                      </p:to>
                                    </p:set>
                                    <p:animEffect transition="in" filter="wipe(down)">
                                      <p:cBhvr>
                                        <p:cTn id="17" dur="500"/>
                                        <p:tgtEl>
                                          <p:spTgt spid="3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down)">
                                      <p:cBhvr>
                                        <p:cTn id="22" dur="500"/>
                                        <p:tgtEl>
                                          <p:spTgt spid="29"/>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1"/>
                                        </p:tgtEl>
                                        <p:attrNameLst>
                                          <p:attrName>style.visibility</p:attrName>
                                        </p:attrNameLst>
                                      </p:cBhvr>
                                      <p:to>
                                        <p:strVal val="visible"/>
                                      </p:to>
                                    </p:set>
                                    <p:animEffect transition="in" filter="wipe(down)">
                                      <p:cBhvr>
                                        <p:cTn id="27" dur="500"/>
                                        <p:tgtEl>
                                          <p:spTgt spid="31"/>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2"/>
                                        </p:tgtEl>
                                        <p:attrNameLst>
                                          <p:attrName>style.visibility</p:attrName>
                                        </p:attrNameLst>
                                      </p:cBhvr>
                                      <p:to>
                                        <p:strVal val="visible"/>
                                      </p:to>
                                    </p:set>
                                    <p:animEffect transition="in" filter="wipe(down)">
                                      <p:cBhvr>
                                        <p:cTn id="32" dur="500"/>
                                        <p:tgtEl>
                                          <p:spTgt spid="32"/>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4" fill="hold" grpId="0" nodeType="clickEffect">
                                  <p:stCondLst>
                                    <p:cond delay="0"/>
                                  </p:stCondLst>
                                  <p:childTnLst>
                                    <p:set>
                                      <p:cBhvr>
                                        <p:cTn id="36" dur="1" fill="hold">
                                          <p:stCondLst>
                                            <p:cond delay="0"/>
                                          </p:stCondLst>
                                        </p:cTn>
                                        <p:tgtEl>
                                          <p:spTgt spid="33"/>
                                        </p:tgtEl>
                                        <p:attrNameLst>
                                          <p:attrName>style.visibility</p:attrName>
                                        </p:attrNameLst>
                                      </p:cBhvr>
                                      <p:to>
                                        <p:strVal val="visible"/>
                                      </p:to>
                                    </p:set>
                                    <p:animEffect transition="in" filter="wipe(down)">
                                      <p:cBhvr>
                                        <p:cTn id="37" dur="500"/>
                                        <p:tgtEl>
                                          <p:spTgt spid="33"/>
                                        </p:tgtEl>
                                      </p:cBhvr>
                                    </p:animEffec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grpId="0" nodeType="clickEffect">
                                  <p:stCondLst>
                                    <p:cond delay="0"/>
                                  </p:stCondLst>
                                  <p:childTnLst>
                                    <p:set>
                                      <p:cBhvr>
                                        <p:cTn id="41" dur="1" fill="hold">
                                          <p:stCondLst>
                                            <p:cond delay="0"/>
                                          </p:stCondLst>
                                        </p:cTn>
                                        <p:tgtEl>
                                          <p:spTgt spid="34"/>
                                        </p:tgtEl>
                                        <p:attrNameLst>
                                          <p:attrName>style.visibility</p:attrName>
                                        </p:attrNameLst>
                                      </p:cBhvr>
                                      <p:to>
                                        <p:strVal val="visible"/>
                                      </p:to>
                                    </p:set>
                                    <p:animEffect transition="in" filter="wipe(down)">
                                      <p:cBhvr>
                                        <p:cTn id="42" dur="500"/>
                                        <p:tgtEl>
                                          <p:spTgt spid="34"/>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grpId="0" nodeType="click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wipe(down)">
                                      <p:cBhvr>
                                        <p:cTn id="47" dur="500"/>
                                        <p:tgtEl>
                                          <p:spTgt spid="35"/>
                                        </p:tgtEl>
                                      </p:cBhvr>
                                    </p:animEffect>
                                  </p:childTnLst>
                                </p:cTn>
                              </p:par>
                            </p:childTnLst>
                          </p:cTn>
                        </p:par>
                      </p:childTnLst>
                    </p:cTn>
                  </p:par>
                  <p:par>
                    <p:cTn id="48" fill="hold">
                      <p:stCondLst>
                        <p:cond delay="indefinite"/>
                      </p:stCondLst>
                      <p:childTnLst>
                        <p:par>
                          <p:cTn id="49" fill="hold">
                            <p:stCondLst>
                              <p:cond delay="0"/>
                            </p:stCondLst>
                            <p:childTnLst>
                              <p:par>
                                <p:cTn id="50" presetID="22" presetClass="entr" presetSubtype="4" fill="hold" grpId="0" nodeType="clickEffect">
                                  <p:stCondLst>
                                    <p:cond delay="0"/>
                                  </p:stCondLst>
                                  <p:childTnLst>
                                    <p:set>
                                      <p:cBhvr>
                                        <p:cTn id="51" dur="1" fill="hold">
                                          <p:stCondLst>
                                            <p:cond delay="0"/>
                                          </p:stCondLst>
                                        </p:cTn>
                                        <p:tgtEl>
                                          <p:spTgt spid="40"/>
                                        </p:tgtEl>
                                        <p:attrNameLst>
                                          <p:attrName>style.visibility</p:attrName>
                                        </p:attrNameLst>
                                      </p:cBhvr>
                                      <p:to>
                                        <p:strVal val="visible"/>
                                      </p:to>
                                    </p:set>
                                    <p:animEffect transition="in" filter="wipe(down)">
                                      <p:cBhvr>
                                        <p:cTn id="5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27" grpId="0" animBg="1"/>
      <p:bldP spid="28" grpId="0" animBg="1"/>
      <p:bldP spid="29" grpId="0" animBg="1"/>
      <p:bldP spid="30" grpId="0" animBg="1"/>
      <p:bldP spid="31" grpId="0" animBg="1"/>
      <p:bldP spid="32" grpId="0" animBg="1"/>
      <p:bldP spid="33" grpId="0" animBg="1"/>
      <p:bldP spid="34" grpId="0" animBg="1"/>
      <p:bldP spid="3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TextBox 68"/>
          <p:cNvSpPr txBox="1"/>
          <p:nvPr/>
        </p:nvSpPr>
        <p:spPr>
          <a:xfrm>
            <a:off x="395536" y="1412776"/>
            <a:ext cx="8241640" cy="400110"/>
          </a:xfrm>
          <a:prstGeom prst="rect">
            <a:avLst/>
          </a:prstGeom>
          <a:solidFill>
            <a:srgbClr val="FFFFFF">
              <a:alpha val="61961"/>
            </a:srgbClr>
          </a:solidFill>
          <a:effectLst>
            <a:softEdge rad="63500"/>
          </a:effectLst>
        </p:spPr>
        <p:txBody>
          <a:bodyPr wrap="square">
            <a:spAutoFit/>
          </a:bodyPr>
          <a:lstStyle/>
          <a:p>
            <a:pPr fontAlgn="auto">
              <a:spcBef>
                <a:spcPts val="0"/>
              </a:spcBef>
              <a:spcAft>
                <a:spcPts val="0"/>
              </a:spcAft>
              <a:defRPr/>
            </a:pPr>
            <a:r>
              <a:rPr lang="ru-RU" sz="2000" dirty="0" smtClean="0">
                <a:latin typeface="Times New Roman" pitchFamily="18" charset="0"/>
                <a:cs typeface="Times New Roman" pitchFamily="18" charset="0"/>
              </a:rPr>
              <a:t>1) Бревно распилили на 7 частей. Сколько распилов сделали?</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68" name="Полилиния 67"/>
          <p:cNvSpPr/>
          <p:nvPr/>
        </p:nvSpPr>
        <p:spPr>
          <a:xfrm rot="4802796">
            <a:off x="7594584" y="5210819"/>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83568" y="548680"/>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pic>
        <p:nvPicPr>
          <p:cNvPr id="16386" name="Picture 2" descr="C:\Users\Admin\Desktop\бревно.jpg"/>
          <p:cNvPicPr>
            <a:picLocks noChangeAspect="1" noChangeArrowheads="1"/>
          </p:cNvPicPr>
          <p:nvPr/>
        </p:nvPicPr>
        <p:blipFill>
          <a:blip r:embed="rId2" cstate="print">
            <a:clrChange>
              <a:clrFrom>
                <a:srgbClr val="FFFFFF"/>
              </a:clrFrom>
              <a:clrTo>
                <a:srgbClr val="FFFFFF">
                  <a:alpha val="0"/>
                </a:srgbClr>
              </a:clrTo>
            </a:clrChange>
            <a:lum/>
          </a:blip>
          <a:srcRect t="23504" b="33998"/>
          <a:stretch>
            <a:fillRect/>
          </a:stretch>
        </p:blipFill>
        <p:spPr bwMode="auto">
          <a:xfrm>
            <a:off x="611560" y="2204864"/>
            <a:ext cx="7632848" cy="720080"/>
          </a:xfrm>
          <a:prstGeom prst="rect">
            <a:avLst/>
          </a:prstGeom>
          <a:noFill/>
        </p:spPr>
      </p:pic>
      <p:sp>
        <p:nvSpPr>
          <p:cNvPr id="82" name="Дуга 81"/>
          <p:cNvSpPr/>
          <p:nvPr/>
        </p:nvSpPr>
        <p:spPr>
          <a:xfrm rot="1069723">
            <a:off x="1451818" y="2333288"/>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27" name="Дуга 126"/>
          <p:cNvSpPr/>
          <p:nvPr/>
        </p:nvSpPr>
        <p:spPr>
          <a:xfrm rot="1069723">
            <a:off x="2459930" y="2333287"/>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28" name="Дуга 127"/>
          <p:cNvSpPr/>
          <p:nvPr/>
        </p:nvSpPr>
        <p:spPr>
          <a:xfrm rot="1069723">
            <a:off x="3540051" y="2333288"/>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29" name="Дуга 128"/>
          <p:cNvSpPr/>
          <p:nvPr/>
        </p:nvSpPr>
        <p:spPr>
          <a:xfrm rot="1069723">
            <a:off x="4548163" y="2333288"/>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0" name="Дуга 129"/>
          <p:cNvSpPr/>
          <p:nvPr/>
        </p:nvSpPr>
        <p:spPr>
          <a:xfrm rot="1069723">
            <a:off x="5484265" y="2333287"/>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1" name="Дуга 130"/>
          <p:cNvSpPr/>
          <p:nvPr/>
        </p:nvSpPr>
        <p:spPr>
          <a:xfrm rot="1069723">
            <a:off x="6420370" y="2333287"/>
            <a:ext cx="504056" cy="86409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2" name="TextBox 131"/>
          <p:cNvSpPr txBox="1"/>
          <p:nvPr/>
        </p:nvSpPr>
        <p:spPr>
          <a:xfrm>
            <a:off x="395536" y="3369186"/>
            <a:ext cx="8241640" cy="707886"/>
          </a:xfrm>
          <a:prstGeom prst="rect">
            <a:avLst/>
          </a:prstGeom>
          <a:solidFill>
            <a:srgbClr val="FFFFFF">
              <a:alpha val="61961"/>
            </a:srgbClr>
          </a:solidFill>
          <a:effectLst>
            <a:softEdge rad="63500"/>
          </a:effectLst>
        </p:spPr>
        <p:txBody>
          <a:bodyPr wrap="square">
            <a:spAutoFit/>
          </a:bodyPr>
          <a:lstStyle/>
          <a:p>
            <a:pPr fontAlgn="auto">
              <a:spcBef>
                <a:spcPts val="0"/>
              </a:spcBef>
              <a:spcAft>
                <a:spcPts val="0"/>
              </a:spcAft>
              <a:defRPr/>
            </a:pPr>
            <a:r>
              <a:rPr lang="ru-RU" sz="2000" dirty="0" smtClean="0">
                <a:latin typeface="Times New Roman" pitchFamily="18" charset="0"/>
                <a:cs typeface="Times New Roman" pitchFamily="18" charset="0"/>
              </a:rPr>
              <a:t>2) Бублик режут на сектора. Сделали 5 разрезов. Сколько получилось кусков?</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pic>
        <p:nvPicPr>
          <p:cNvPr id="16387" name="Picture 3" descr="C:\Users\Admin\Desktop\бублик.jpg"/>
          <p:cNvPicPr>
            <a:picLocks noChangeAspect="1" noChangeArrowheads="1"/>
          </p:cNvPicPr>
          <p:nvPr/>
        </p:nvPicPr>
        <p:blipFill>
          <a:blip r:embed="rId3" cstate="print">
            <a:clrChange>
              <a:clrFrom>
                <a:srgbClr val="FFFFFF"/>
              </a:clrFrom>
              <a:clrTo>
                <a:srgbClr val="FFFFFF">
                  <a:alpha val="0"/>
                </a:srgbClr>
              </a:clrTo>
            </a:clrChange>
          </a:blip>
          <a:srcRect l="5405" t="7484" r="5405" b="7692"/>
          <a:stretch>
            <a:fillRect/>
          </a:stretch>
        </p:blipFill>
        <p:spPr bwMode="auto">
          <a:xfrm>
            <a:off x="2843808" y="3861047"/>
            <a:ext cx="2808312" cy="2893412"/>
          </a:xfrm>
          <a:prstGeom prst="rect">
            <a:avLst/>
          </a:prstGeom>
          <a:noFill/>
        </p:spPr>
      </p:pic>
      <p:sp>
        <p:nvSpPr>
          <p:cNvPr id="133" name="Дуга 132"/>
          <p:cNvSpPr/>
          <p:nvPr/>
        </p:nvSpPr>
        <p:spPr>
          <a:xfrm rot="1069723">
            <a:off x="4077998" y="6008023"/>
            <a:ext cx="533075" cy="1110450"/>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4" name="Дуга 133"/>
          <p:cNvSpPr/>
          <p:nvPr/>
        </p:nvSpPr>
        <p:spPr>
          <a:xfrm rot="1069723" flipH="1">
            <a:off x="3314885" y="5498043"/>
            <a:ext cx="248036" cy="145634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5" name="Дуга 134"/>
          <p:cNvSpPr/>
          <p:nvPr/>
        </p:nvSpPr>
        <p:spPr>
          <a:xfrm rot="1069723">
            <a:off x="2533555" y="4515464"/>
            <a:ext cx="1059276" cy="491366"/>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6" name="Дуга 135"/>
          <p:cNvSpPr/>
          <p:nvPr/>
        </p:nvSpPr>
        <p:spPr>
          <a:xfrm rot="1069723">
            <a:off x="4009408" y="3987998"/>
            <a:ext cx="533075" cy="1110450"/>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137" name="Дуга 136"/>
          <p:cNvSpPr/>
          <p:nvPr/>
        </p:nvSpPr>
        <p:spPr>
          <a:xfrm rot="1069723">
            <a:off x="4421179" y="5305134"/>
            <a:ext cx="1044238" cy="496201"/>
          </a:xfrm>
          <a:prstGeom prst="arc">
            <a:avLst/>
          </a:prstGeom>
          <a:ln>
            <a:solidFill>
              <a:srgbClr val="FF0000"/>
            </a:solidFill>
          </a:ln>
        </p:spPr>
        <p:style>
          <a:lnRef idx="3">
            <a:schemeClr val="dk1"/>
          </a:lnRef>
          <a:fillRef idx="0">
            <a:schemeClr val="dk1"/>
          </a:fillRef>
          <a:effectRef idx="2">
            <a:schemeClr val="dk1"/>
          </a:effectRef>
          <a:fontRef idx="minor">
            <a:schemeClr val="tx1"/>
          </a:fontRef>
        </p:style>
        <p:txBody>
          <a:bodyPr rtlCol="0" anchor="ctr"/>
          <a:lstStyle/>
          <a:p>
            <a:pPr algn="ctr"/>
            <a:endParaRPr lang="ru-RU" dirty="0">
              <a:solidFill>
                <a:srgbClr val="FF0000"/>
              </a:solidFill>
            </a:endParaRPr>
          </a:p>
        </p:txBody>
      </p:sp>
      <p:sp>
        <p:nvSpPr>
          <p:cNvPr id="81" name="Прямоугольник 80"/>
          <p:cNvSpPr/>
          <p:nvPr/>
        </p:nvSpPr>
        <p:spPr>
          <a:xfrm>
            <a:off x="7380312" y="2924944"/>
            <a:ext cx="1080120" cy="369332"/>
          </a:xfrm>
          <a:prstGeom prst="rect">
            <a:avLst/>
          </a:prstGeom>
        </p:spPr>
        <p:txBody>
          <a:bodyPr wrap="square">
            <a:spAutoFit/>
          </a:bodyPr>
          <a:lstStyle/>
          <a:p>
            <a:r>
              <a:rPr lang="ru-RU" dirty="0" smtClean="0">
                <a:latin typeface="Times New Roman" pitchFamily="18" charset="0"/>
                <a:cs typeface="Times New Roman" pitchFamily="18" charset="0"/>
              </a:rPr>
              <a:t>Ответ: 6</a:t>
            </a:r>
            <a:endParaRPr lang="ru-RU" dirty="0"/>
          </a:p>
        </p:txBody>
      </p:sp>
      <p:sp>
        <p:nvSpPr>
          <p:cNvPr id="138" name="Прямоугольник 137"/>
          <p:cNvSpPr/>
          <p:nvPr/>
        </p:nvSpPr>
        <p:spPr>
          <a:xfrm>
            <a:off x="5940152" y="6021288"/>
            <a:ext cx="1080120" cy="369332"/>
          </a:xfrm>
          <a:prstGeom prst="rect">
            <a:avLst/>
          </a:prstGeom>
        </p:spPr>
        <p:txBody>
          <a:bodyPr wrap="square">
            <a:spAutoFit/>
          </a:bodyPr>
          <a:lstStyle/>
          <a:p>
            <a:r>
              <a:rPr lang="ru-RU" dirty="0" smtClean="0">
                <a:latin typeface="Times New Roman" pitchFamily="18" charset="0"/>
                <a:cs typeface="Times New Roman" pitchFamily="18" charset="0"/>
              </a:rPr>
              <a:t>Ответ: 5</a:t>
            </a:r>
            <a:endParaRPr lang="ru-RU"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1"/>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2"/>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2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8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2"/>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6387"/>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36"/>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3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34"/>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37"/>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135"/>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0" nodeType="clickEffect">
                                  <p:stCondLst>
                                    <p:cond delay="0"/>
                                  </p:stCondLst>
                                  <p:childTnLst>
                                    <p:set>
                                      <p:cBhvr>
                                        <p:cTn id="56" dur="1" fill="hold">
                                          <p:stCondLst>
                                            <p:cond delay="0"/>
                                          </p:stCondLst>
                                        </p:cTn>
                                        <p:tgtEl>
                                          <p:spTgt spid="1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81" grpId="0"/>
      <p:bldP spid="138"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№511016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12776"/>
            <a:ext cx="5976664" cy="1938992"/>
          </a:xfrm>
          <a:prstGeom prst="rect">
            <a:avLst/>
          </a:prstGeom>
          <a:solidFill>
            <a:srgbClr val="FFFFFF">
              <a:alpha val="61961"/>
            </a:srgbClr>
          </a:solidFill>
          <a:effectLst>
            <a:softEdge rad="63500"/>
          </a:effectLst>
        </p:spPr>
        <p:txBody>
          <a:bodyPr wrap="square">
            <a:spAutoFit/>
          </a:bodyPr>
          <a:lstStyle/>
          <a:p>
            <a:pPr algn="just"/>
            <a:r>
              <a:rPr lang="ru-RU" sz="2000" dirty="0" smtClean="0"/>
              <a:t>Прямоугольник разбит на четыре меньших прямоугольника двумя прямолинейными разрезами. Периметры трёх из них, начиная с левого верхнего и далее по часовой стрелке, равны 24, 28 и 16. Найдите периметр четвёртого прямоугольника.</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6084168" y="6207695"/>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a:t>
            </a:r>
            <a:r>
              <a:rPr lang="en-US" sz="2400" dirty="0" smtClean="0"/>
              <a:t>12</a:t>
            </a:r>
            <a:endParaRPr lang="ru-RU" sz="2400" dirty="0"/>
          </a:p>
        </p:txBody>
      </p:sp>
      <p:pic>
        <p:nvPicPr>
          <p:cNvPr id="135172" name="Picture 4" descr="Картинки по запросу периметр прямоугольника"/>
          <p:cNvPicPr>
            <a:picLocks noChangeAspect="1" noChangeArrowheads="1"/>
          </p:cNvPicPr>
          <p:nvPr/>
        </p:nvPicPr>
        <p:blipFill>
          <a:blip r:embed="rId2" cstate="print"/>
          <a:srcRect/>
          <a:stretch>
            <a:fillRect/>
          </a:stretch>
        </p:blipFill>
        <p:spPr bwMode="auto">
          <a:xfrm>
            <a:off x="3635896" y="3501008"/>
            <a:ext cx="5292440" cy="2232248"/>
          </a:xfrm>
          <a:prstGeom prst="rect">
            <a:avLst/>
          </a:prstGeom>
          <a:noFill/>
        </p:spPr>
      </p:pic>
      <p:sp>
        <p:nvSpPr>
          <p:cNvPr id="56" name="TextBox 55"/>
          <p:cNvSpPr txBox="1"/>
          <p:nvPr/>
        </p:nvSpPr>
        <p:spPr>
          <a:xfrm>
            <a:off x="827584" y="3645024"/>
            <a:ext cx="2304256"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28 + </a:t>
            </a:r>
            <a:r>
              <a:rPr lang="ru-RU" sz="2000" dirty="0" err="1" smtClean="0"/>
              <a:t>х</a:t>
            </a:r>
            <a:r>
              <a:rPr lang="ru-RU" sz="2000" dirty="0" smtClean="0"/>
              <a:t> = 24 + 16 </a:t>
            </a:r>
            <a:endParaRPr lang="ru-RU" sz="2000" dirty="0"/>
          </a:p>
        </p:txBody>
      </p:sp>
      <p:sp>
        <p:nvSpPr>
          <p:cNvPr id="57" name="TextBox 56"/>
          <p:cNvSpPr txBox="1"/>
          <p:nvPr/>
        </p:nvSpPr>
        <p:spPr>
          <a:xfrm>
            <a:off x="827584" y="4293096"/>
            <a:ext cx="2592288" cy="400110"/>
          </a:xfrm>
          <a:prstGeom prst="rect">
            <a:avLst/>
          </a:prstGeom>
          <a:solidFill>
            <a:srgbClr val="FFFFFF">
              <a:alpha val="61961"/>
            </a:srgbClr>
          </a:solidFill>
          <a:effectLst>
            <a:softEdge rad="63500"/>
          </a:effectLst>
        </p:spPr>
        <p:txBody>
          <a:bodyPr wrap="square">
            <a:spAutoFit/>
          </a:bodyPr>
          <a:lstStyle/>
          <a:p>
            <a:pPr algn="just"/>
            <a:r>
              <a:rPr lang="ru-RU" sz="2000" dirty="0" err="1" smtClean="0"/>
              <a:t>х</a:t>
            </a:r>
            <a:r>
              <a:rPr lang="ru-RU" sz="2000" dirty="0" smtClean="0"/>
              <a:t> = 24 + 16 – 28</a:t>
            </a:r>
            <a:endParaRPr lang="ru-RU" sz="2000" dirty="0"/>
          </a:p>
        </p:txBody>
      </p:sp>
      <p:sp>
        <p:nvSpPr>
          <p:cNvPr id="58" name="TextBox 57"/>
          <p:cNvSpPr txBox="1"/>
          <p:nvPr/>
        </p:nvSpPr>
        <p:spPr>
          <a:xfrm>
            <a:off x="827584" y="4869160"/>
            <a:ext cx="1944216" cy="400110"/>
          </a:xfrm>
          <a:prstGeom prst="rect">
            <a:avLst/>
          </a:prstGeom>
          <a:solidFill>
            <a:srgbClr val="FFFFFF">
              <a:alpha val="61961"/>
            </a:srgbClr>
          </a:solidFill>
          <a:effectLst>
            <a:softEdge rad="63500"/>
          </a:effectLst>
        </p:spPr>
        <p:txBody>
          <a:bodyPr wrap="square">
            <a:spAutoFit/>
          </a:bodyPr>
          <a:lstStyle/>
          <a:p>
            <a:pPr algn="just"/>
            <a:r>
              <a:rPr lang="ru-RU" sz="2000" dirty="0" err="1" smtClean="0"/>
              <a:t>х</a:t>
            </a:r>
            <a:r>
              <a:rPr lang="ru-RU" sz="2000" dirty="0" smtClean="0"/>
              <a:t> = 12</a:t>
            </a:r>
            <a:endParaRPr lang="ru-RU" sz="2000" dirty="0"/>
          </a:p>
        </p:txBody>
      </p:sp>
      <p:grpSp>
        <p:nvGrpSpPr>
          <p:cNvPr id="59" name="Группа 58"/>
          <p:cNvGrpSpPr/>
          <p:nvPr/>
        </p:nvGrpSpPr>
        <p:grpSpPr>
          <a:xfrm>
            <a:off x="6660232" y="1628800"/>
            <a:ext cx="2016224" cy="1296144"/>
            <a:chOff x="6660232" y="1628800"/>
            <a:chExt cx="2016224" cy="1296144"/>
          </a:xfrm>
        </p:grpSpPr>
        <p:sp>
          <p:nvSpPr>
            <p:cNvPr id="60" name="Прямоугольник 59"/>
            <p:cNvSpPr/>
            <p:nvPr/>
          </p:nvSpPr>
          <p:spPr>
            <a:xfrm>
              <a:off x="6660232" y="1628800"/>
              <a:ext cx="2016224" cy="1296144"/>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ru-RU"/>
            </a:p>
          </p:txBody>
        </p:sp>
        <p:cxnSp>
          <p:nvCxnSpPr>
            <p:cNvPr id="61" name="Прямая соединительная линия 60"/>
            <p:cNvCxnSpPr/>
            <p:nvPr/>
          </p:nvCxnSpPr>
          <p:spPr>
            <a:xfrm>
              <a:off x="6660232" y="2420888"/>
              <a:ext cx="2016224" cy="0"/>
            </a:xfrm>
            <a:prstGeom prst="line">
              <a:avLst/>
            </a:prstGeom>
          </p:spPr>
          <p:style>
            <a:lnRef idx="2">
              <a:schemeClr val="dk1"/>
            </a:lnRef>
            <a:fillRef idx="0">
              <a:schemeClr val="dk1"/>
            </a:fillRef>
            <a:effectRef idx="1">
              <a:schemeClr val="dk1"/>
            </a:effectRef>
            <a:fontRef idx="minor">
              <a:schemeClr val="tx1"/>
            </a:fontRef>
          </p:style>
        </p:cxnSp>
        <p:cxnSp>
          <p:nvCxnSpPr>
            <p:cNvPr id="62" name="Прямая соединительная линия 61"/>
            <p:cNvCxnSpPr/>
            <p:nvPr/>
          </p:nvCxnSpPr>
          <p:spPr>
            <a:xfrm>
              <a:off x="7524328" y="1628800"/>
              <a:ext cx="0" cy="1296144"/>
            </a:xfrm>
            <a:prstGeom prst="line">
              <a:avLst/>
            </a:prstGeom>
          </p:spPr>
          <p:style>
            <a:lnRef idx="2">
              <a:schemeClr val="dk1"/>
            </a:lnRef>
            <a:fillRef idx="0">
              <a:schemeClr val="dk1"/>
            </a:fillRef>
            <a:effectRef idx="1">
              <a:schemeClr val="dk1"/>
            </a:effectRef>
            <a:fontRef idx="minor">
              <a:schemeClr val="tx1"/>
            </a:fontRef>
          </p:style>
        </p:cxnSp>
        <p:sp>
          <p:nvSpPr>
            <p:cNvPr id="63" name="TextBox 62"/>
            <p:cNvSpPr txBox="1"/>
            <p:nvPr/>
          </p:nvSpPr>
          <p:spPr>
            <a:xfrm>
              <a:off x="6876256" y="1772816"/>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24</a:t>
              </a:r>
              <a:endParaRPr lang="ru-RU" sz="2400" b="1" dirty="0">
                <a:latin typeface="Times New Roman" pitchFamily="18" charset="0"/>
                <a:cs typeface="Times New Roman" pitchFamily="18" charset="0"/>
              </a:endParaRPr>
            </a:p>
          </p:txBody>
        </p:sp>
        <p:sp>
          <p:nvSpPr>
            <p:cNvPr id="80" name="TextBox 79"/>
            <p:cNvSpPr txBox="1"/>
            <p:nvPr/>
          </p:nvSpPr>
          <p:spPr>
            <a:xfrm>
              <a:off x="7812360" y="1772816"/>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28</a:t>
              </a:r>
              <a:endParaRPr lang="ru-RU" sz="2400" b="1" dirty="0">
                <a:latin typeface="Times New Roman" pitchFamily="18" charset="0"/>
                <a:cs typeface="Times New Roman" pitchFamily="18" charset="0"/>
              </a:endParaRPr>
            </a:p>
          </p:txBody>
        </p:sp>
        <p:sp>
          <p:nvSpPr>
            <p:cNvPr id="81" name="TextBox 80"/>
            <p:cNvSpPr txBox="1"/>
            <p:nvPr/>
          </p:nvSpPr>
          <p:spPr>
            <a:xfrm>
              <a:off x="7812360" y="2420888"/>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16</a:t>
              </a:r>
              <a:endParaRPr lang="ru-RU" sz="2400" b="1" dirty="0">
                <a:latin typeface="Times New Roman" pitchFamily="18" charset="0"/>
                <a:cs typeface="Times New Roman" pitchFamily="18" charset="0"/>
              </a:endParaRPr>
            </a:p>
          </p:txBody>
        </p:sp>
        <p:sp>
          <p:nvSpPr>
            <p:cNvPr id="82" name="TextBox 81"/>
            <p:cNvSpPr txBox="1"/>
            <p:nvPr/>
          </p:nvSpPr>
          <p:spPr>
            <a:xfrm>
              <a:off x="6948264" y="2420888"/>
              <a:ext cx="504056" cy="461665"/>
            </a:xfrm>
            <a:prstGeom prst="rect">
              <a:avLst/>
            </a:prstGeom>
            <a:noFill/>
          </p:spPr>
          <p:txBody>
            <a:bodyPr wrap="square" rtlCol="0">
              <a:spAutoFit/>
            </a:bodyPr>
            <a:lstStyle/>
            <a:p>
              <a:r>
                <a:rPr lang="ru-RU" sz="2400" b="1" dirty="0" err="1" smtClean="0">
                  <a:latin typeface="Times New Roman" pitchFamily="18" charset="0"/>
                  <a:cs typeface="Times New Roman" pitchFamily="18" charset="0"/>
                </a:rPr>
                <a:t>х</a:t>
              </a:r>
              <a:endParaRPr lang="ru-RU" sz="2400" b="1" dirty="0">
                <a:latin typeface="Times New Roman" pitchFamily="18" charset="0"/>
                <a:cs typeface="Times New Roman" pitchFamily="18" charset="0"/>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down)">
                                      <p:cBhvr>
                                        <p:cTn id="7" dur="500"/>
                                        <p:tgtEl>
                                          <p:spTgt spid="56"/>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7"/>
                                        </p:tgtEl>
                                        <p:attrNameLst>
                                          <p:attrName>style.visibility</p:attrName>
                                        </p:attrNameLst>
                                      </p:cBhvr>
                                      <p:to>
                                        <p:strVal val="visible"/>
                                      </p:to>
                                    </p:set>
                                    <p:animEffect transition="in" filter="wipe(down)">
                                      <p:cBhvr>
                                        <p:cTn id="12" dur="500"/>
                                        <p:tgtEl>
                                          <p:spTgt spid="5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8"/>
                                        </p:tgtEl>
                                        <p:attrNameLst>
                                          <p:attrName>style.visibility</p:attrName>
                                        </p:attrNameLst>
                                      </p:cBhvr>
                                      <p:to>
                                        <p:strVal val="visible"/>
                                      </p:to>
                                    </p:set>
                                    <p:animEffect transition="in" filter="wipe(down)">
                                      <p:cBhvr>
                                        <p:cTn id="17" dur="500"/>
                                        <p:tgtEl>
                                          <p:spTgt spid="5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wipe(down)">
                                      <p:cBhvr>
                                        <p:cTn id="2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6" grpId="0" animBg="1"/>
      <p:bldP spid="57" grpId="0" animBg="1"/>
      <p:bldP spid="5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Авторское</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12776"/>
            <a:ext cx="5976664" cy="1938992"/>
          </a:xfrm>
          <a:prstGeom prst="rect">
            <a:avLst/>
          </a:prstGeom>
          <a:solidFill>
            <a:srgbClr val="FFFFFF">
              <a:alpha val="61961"/>
            </a:srgbClr>
          </a:solidFill>
          <a:effectLst>
            <a:softEdge rad="63500"/>
          </a:effectLst>
        </p:spPr>
        <p:txBody>
          <a:bodyPr wrap="square">
            <a:spAutoFit/>
          </a:bodyPr>
          <a:lstStyle/>
          <a:p>
            <a:pPr algn="just"/>
            <a:r>
              <a:rPr lang="ru-RU" sz="2000" dirty="0" smtClean="0"/>
              <a:t>Прямоугольник разбит на четыре меньших прямоугольника двумя прямолинейными разрезами. Площади трёх из них, начиная с левого верхнего и далее по часовой стрелке, равны 24, 28 и 21. Найдите площадь четвёртого прямоугольника.</a:t>
            </a:r>
            <a:endParaRPr lang="ru-RU" sz="2000" dirty="0"/>
          </a:p>
        </p:txBody>
      </p:sp>
      <p:grpSp>
        <p:nvGrpSpPr>
          <p:cNvPr id="2"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3"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40" name="TextBox 39"/>
          <p:cNvSpPr txBox="1"/>
          <p:nvPr/>
        </p:nvSpPr>
        <p:spPr>
          <a:xfrm>
            <a:off x="5868144" y="5661248"/>
            <a:ext cx="1656184" cy="461665"/>
          </a:xfrm>
          <a:prstGeom prst="rect">
            <a:avLst/>
          </a:prstGeom>
          <a:solidFill>
            <a:srgbClr val="FFFFFF">
              <a:alpha val="61961"/>
            </a:srgbClr>
          </a:solidFill>
          <a:effectLst>
            <a:softEdge rad="63500"/>
          </a:effectLst>
        </p:spPr>
        <p:txBody>
          <a:bodyPr wrap="square">
            <a:spAutoFit/>
          </a:bodyPr>
          <a:lstStyle/>
          <a:p>
            <a:pPr algn="just"/>
            <a:r>
              <a:rPr lang="ru-RU" sz="2400" dirty="0" smtClean="0"/>
              <a:t>Ответ: </a:t>
            </a:r>
            <a:r>
              <a:rPr lang="en-US" sz="2400" dirty="0" smtClean="0"/>
              <a:t>1</a:t>
            </a:r>
            <a:r>
              <a:rPr lang="ru-RU" sz="2400" dirty="0" smtClean="0"/>
              <a:t>8</a:t>
            </a:r>
            <a:endParaRPr lang="ru-RU" sz="2400" dirty="0"/>
          </a:p>
        </p:txBody>
      </p:sp>
      <p:sp>
        <p:nvSpPr>
          <p:cNvPr id="50" name="TextBox 49"/>
          <p:cNvSpPr txBox="1"/>
          <p:nvPr/>
        </p:nvSpPr>
        <p:spPr>
          <a:xfrm>
            <a:off x="1187624" y="3645024"/>
            <a:ext cx="187220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28 ∙ </a:t>
            </a:r>
            <a:r>
              <a:rPr lang="ru-RU" sz="2000" dirty="0" err="1" smtClean="0"/>
              <a:t>х</a:t>
            </a:r>
            <a:r>
              <a:rPr lang="ru-RU" sz="2000" dirty="0" smtClean="0"/>
              <a:t> = 24 ∙ 21 </a:t>
            </a:r>
            <a:endParaRPr lang="ru-RU" sz="2000" dirty="0"/>
          </a:p>
        </p:txBody>
      </p:sp>
      <p:sp>
        <p:nvSpPr>
          <p:cNvPr id="52" name="TextBox 51"/>
          <p:cNvSpPr txBox="1"/>
          <p:nvPr/>
        </p:nvSpPr>
        <p:spPr>
          <a:xfrm>
            <a:off x="1187624" y="4293096"/>
            <a:ext cx="2304256" cy="400110"/>
          </a:xfrm>
          <a:prstGeom prst="rect">
            <a:avLst/>
          </a:prstGeom>
          <a:solidFill>
            <a:srgbClr val="FFFFFF">
              <a:alpha val="61961"/>
            </a:srgbClr>
          </a:solidFill>
          <a:effectLst>
            <a:softEdge rad="63500"/>
          </a:effectLst>
        </p:spPr>
        <p:txBody>
          <a:bodyPr wrap="square">
            <a:spAutoFit/>
          </a:bodyPr>
          <a:lstStyle/>
          <a:p>
            <a:pPr algn="just"/>
            <a:r>
              <a:rPr lang="ru-RU" sz="2000" dirty="0" err="1" smtClean="0"/>
              <a:t>х</a:t>
            </a:r>
            <a:r>
              <a:rPr lang="ru-RU" sz="2000" dirty="0" smtClean="0"/>
              <a:t> = ( 24 ∙ 21 ) / 28</a:t>
            </a:r>
            <a:endParaRPr lang="ru-RU" sz="2000" dirty="0"/>
          </a:p>
        </p:txBody>
      </p:sp>
      <p:sp>
        <p:nvSpPr>
          <p:cNvPr id="53" name="TextBox 52"/>
          <p:cNvSpPr txBox="1"/>
          <p:nvPr/>
        </p:nvSpPr>
        <p:spPr>
          <a:xfrm>
            <a:off x="1187624" y="4869160"/>
            <a:ext cx="1944216" cy="400110"/>
          </a:xfrm>
          <a:prstGeom prst="rect">
            <a:avLst/>
          </a:prstGeom>
          <a:solidFill>
            <a:srgbClr val="FFFFFF">
              <a:alpha val="61961"/>
            </a:srgbClr>
          </a:solidFill>
          <a:effectLst>
            <a:softEdge rad="63500"/>
          </a:effectLst>
        </p:spPr>
        <p:txBody>
          <a:bodyPr wrap="square">
            <a:spAutoFit/>
          </a:bodyPr>
          <a:lstStyle/>
          <a:p>
            <a:pPr algn="just"/>
            <a:r>
              <a:rPr lang="ru-RU" sz="2000" dirty="0" err="1" smtClean="0"/>
              <a:t>х</a:t>
            </a:r>
            <a:r>
              <a:rPr lang="ru-RU" sz="2000" dirty="0" smtClean="0"/>
              <a:t> = 18</a:t>
            </a:r>
            <a:endParaRPr lang="ru-RU" sz="2000" dirty="0"/>
          </a:p>
        </p:txBody>
      </p:sp>
      <p:grpSp>
        <p:nvGrpSpPr>
          <p:cNvPr id="81" name="Группа 80"/>
          <p:cNvGrpSpPr/>
          <p:nvPr/>
        </p:nvGrpSpPr>
        <p:grpSpPr>
          <a:xfrm>
            <a:off x="6660232" y="1628800"/>
            <a:ext cx="2016224" cy="1296144"/>
            <a:chOff x="6660232" y="1628800"/>
            <a:chExt cx="2016224" cy="1296144"/>
          </a:xfrm>
        </p:grpSpPr>
        <p:sp>
          <p:nvSpPr>
            <p:cNvPr id="56" name="Прямоугольник 55"/>
            <p:cNvSpPr/>
            <p:nvPr/>
          </p:nvSpPr>
          <p:spPr>
            <a:xfrm>
              <a:off x="6660232" y="1628800"/>
              <a:ext cx="2016224" cy="1296144"/>
            </a:xfrm>
            <a:prstGeom prst="rect">
              <a:avLst/>
            </a:prstGeom>
          </p:spPr>
          <p:style>
            <a:lnRef idx="2">
              <a:schemeClr val="dk1"/>
            </a:lnRef>
            <a:fillRef idx="1">
              <a:schemeClr val="lt1"/>
            </a:fillRef>
            <a:effectRef idx="0">
              <a:schemeClr val="dk1"/>
            </a:effectRef>
            <a:fontRef idx="minor">
              <a:schemeClr val="dk1"/>
            </a:fontRef>
          </p:style>
          <p:txBody>
            <a:bodyPr rtlCol="0" anchor="ctr"/>
            <a:lstStyle/>
            <a:p>
              <a:pPr algn="ctr"/>
              <a:endParaRPr lang="ru-RU"/>
            </a:p>
          </p:txBody>
        </p:sp>
        <p:cxnSp>
          <p:nvCxnSpPr>
            <p:cNvPr id="58" name="Прямая соединительная линия 57"/>
            <p:cNvCxnSpPr/>
            <p:nvPr/>
          </p:nvCxnSpPr>
          <p:spPr>
            <a:xfrm>
              <a:off x="6660232" y="2420888"/>
              <a:ext cx="2016224" cy="0"/>
            </a:xfrm>
            <a:prstGeom prst="line">
              <a:avLst/>
            </a:prstGeom>
          </p:spPr>
          <p:style>
            <a:lnRef idx="2">
              <a:schemeClr val="dk1"/>
            </a:lnRef>
            <a:fillRef idx="0">
              <a:schemeClr val="dk1"/>
            </a:fillRef>
            <a:effectRef idx="1">
              <a:schemeClr val="dk1"/>
            </a:effectRef>
            <a:fontRef idx="minor">
              <a:schemeClr val="tx1"/>
            </a:fontRef>
          </p:style>
        </p:cxnSp>
        <p:cxnSp>
          <p:nvCxnSpPr>
            <p:cNvPr id="60" name="Прямая соединительная линия 59"/>
            <p:cNvCxnSpPr/>
            <p:nvPr/>
          </p:nvCxnSpPr>
          <p:spPr>
            <a:xfrm>
              <a:off x="7524328" y="1628800"/>
              <a:ext cx="0" cy="1296144"/>
            </a:xfrm>
            <a:prstGeom prst="line">
              <a:avLst/>
            </a:prstGeom>
          </p:spPr>
          <p:style>
            <a:lnRef idx="2">
              <a:schemeClr val="dk1"/>
            </a:lnRef>
            <a:fillRef idx="0">
              <a:schemeClr val="dk1"/>
            </a:fillRef>
            <a:effectRef idx="1">
              <a:schemeClr val="dk1"/>
            </a:effectRef>
            <a:fontRef idx="minor">
              <a:schemeClr val="tx1"/>
            </a:fontRef>
          </p:style>
        </p:cxnSp>
        <p:sp>
          <p:nvSpPr>
            <p:cNvPr id="61" name="TextBox 60"/>
            <p:cNvSpPr txBox="1"/>
            <p:nvPr/>
          </p:nvSpPr>
          <p:spPr>
            <a:xfrm>
              <a:off x="6876256" y="1772816"/>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24</a:t>
              </a:r>
              <a:endParaRPr lang="ru-RU" sz="2400" b="1" dirty="0">
                <a:latin typeface="Times New Roman" pitchFamily="18" charset="0"/>
                <a:cs typeface="Times New Roman" pitchFamily="18" charset="0"/>
              </a:endParaRPr>
            </a:p>
          </p:txBody>
        </p:sp>
        <p:sp>
          <p:nvSpPr>
            <p:cNvPr id="62" name="TextBox 61"/>
            <p:cNvSpPr txBox="1"/>
            <p:nvPr/>
          </p:nvSpPr>
          <p:spPr>
            <a:xfrm>
              <a:off x="7812360" y="1772816"/>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28</a:t>
              </a:r>
              <a:endParaRPr lang="ru-RU" sz="2400" b="1" dirty="0">
                <a:latin typeface="Times New Roman" pitchFamily="18" charset="0"/>
                <a:cs typeface="Times New Roman" pitchFamily="18" charset="0"/>
              </a:endParaRPr>
            </a:p>
          </p:txBody>
        </p:sp>
        <p:sp>
          <p:nvSpPr>
            <p:cNvPr id="63" name="TextBox 62"/>
            <p:cNvSpPr txBox="1"/>
            <p:nvPr/>
          </p:nvSpPr>
          <p:spPr>
            <a:xfrm>
              <a:off x="7812360" y="2420888"/>
              <a:ext cx="504056" cy="461665"/>
            </a:xfrm>
            <a:prstGeom prst="rect">
              <a:avLst/>
            </a:prstGeom>
            <a:noFill/>
          </p:spPr>
          <p:txBody>
            <a:bodyPr wrap="square" rtlCol="0">
              <a:spAutoFit/>
            </a:bodyPr>
            <a:lstStyle/>
            <a:p>
              <a:r>
                <a:rPr lang="ru-RU" sz="2400" b="1" dirty="0" smtClean="0">
                  <a:latin typeface="Times New Roman" pitchFamily="18" charset="0"/>
                  <a:cs typeface="Times New Roman" pitchFamily="18" charset="0"/>
                </a:rPr>
                <a:t>21</a:t>
              </a:r>
              <a:endParaRPr lang="ru-RU" sz="2400" b="1" dirty="0">
                <a:latin typeface="Times New Roman" pitchFamily="18" charset="0"/>
                <a:cs typeface="Times New Roman" pitchFamily="18" charset="0"/>
              </a:endParaRPr>
            </a:p>
          </p:txBody>
        </p:sp>
        <p:sp>
          <p:nvSpPr>
            <p:cNvPr id="80" name="TextBox 79"/>
            <p:cNvSpPr txBox="1"/>
            <p:nvPr/>
          </p:nvSpPr>
          <p:spPr>
            <a:xfrm>
              <a:off x="6948264" y="2420888"/>
              <a:ext cx="504056" cy="461665"/>
            </a:xfrm>
            <a:prstGeom prst="rect">
              <a:avLst/>
            </a:prstGeom>
            <a:noFill/>
          </p:spPr>
          <p:txBody>
            <a:bodyPr wrap="square" rtlCol="0">
              <a:spAutoFit/>
            </a:bodyPr>
            <a:lstStyle/>
            <a:p>
              <a:r>
                <a:rPr lang="ru-RU" sz="2400" b="1" dirty="0" err="1" smtClean="0">
                  <a:latin typeface="Times New Roman" pitchFamily="18" charset="0"/>
                  <a:cs typeface="Times New Roman" pitchFamily="18" charset="0"/>
                </a:rPr>
                <a:t>х</a:t>
              </a:r>
              <a:endParaRPr lang="ru-RU" sz="2400" b="1" dirty="0">
                <a:latin typeface="Times New Roman" pitchFamily="18" charset="0"/>
                <a:cs typeface="Times New Roman" pitchFamily="18" charset="0"/>
              </a:endParaRPr>
            </a:p>
          </p:txBody>
        </p:sp>
      </p:grpSp>
      <p:grpSp>
        <p:nvGrpSpPr>
          <p:cNvPr id="32" name="Группа 31"/>
          <p:cNvGrpSpPr/>
          <p:nvPr/>
        </p:nvGrpSpPr>
        <p:grpSpPr>
          <a:xfrm>
            <a:off x="3923928" y="3212976"/>
            <a:ext cx="4590949" cy="2304256"/>
            <a:chOff x="3563888" y="3284984"/>
            <a:chExt cx="5022997" cy="2376264"/>
          </a:xfrm>
        </p:grpSpPr>
        <p:pic>
          <p:nvPicPr>
            <p:cNvPr id="33" name="Picture 2" descr="Картинки по запросу площадь прямоугольника"/>
            <p:cNvPicPr>
              <a:picLocks noChangeAspect="1" noChangeArrowheads="1"/>
            </p:cNvPicPr>
            <p:nvPr/>
          </p:nvPicPr>
          <p:blipFill>
            <a:blip r:embed="rId2" cstate="print"/>
            <a:srcRect/>
            <a:stretch>
              <a:fillRect/>
            </a:stretch>
          </p:blipFill>
          <p:spPr bwMode="auto">
            <a:xfrm>
              <a:off x="3563888" y="3284984"/>
              <a:ext cx="5022997" cy="2376264"/>
            </a:xfrm>
            <a:prstGeom prst="rect">
              <a:avLst/>
            </a:prstGeom>
            <a:noFill/>
          </p:spPr>
        </p:pic>
        <p:pic>
          <p:nvPicPr>
            <p:cNvPr id="34" name="Picture 4" descr="Картинки по запросу мульт люди png"/>
            <p:cNvPicPr>
              <a:picLocks noChangeAspect="1" noChangeArrowheads="1"/>
            </p:cNvPicPr>
            <p:nvPr/>
          </p:nvPicPr>
          <p:blipFill>
            <a:blip r:embed="rId3" cstate="print"/>
            <a:srcRect t="16572" r="62035"/>
            <a:stretch>
              <a:fillRect/>
            </a:stretch>
          </p:blipFill>
          <p:spPr bwMode="auto">
            <a:xfrm>
              <a:off x="7236296" y="4077072"/>
              <a:ext cx="1008112" cy="1087518"/>
            </a:xfrm>
            <a:prstGeom prst="rect">
              <a:avLst/>
            </a:prstGeom>
            <a:noFill/>
          </p:spPr>
        </p:pic>
        <p:pic>
          <p:nvPicPr>
            <p:cNvPr id="35" name="Picture 4" descr="Картинки по запросу мульт люди png"/>
            <p:cNvPicPr>
              <a:picLocks noChangeAspect="1" noChangeArrowheads="1"/>
            </p:cNvPicPr>
            <p:nvPr/>
          </p:nvPicPr>
          <p:blipFill>
            <a:blip r:embed="rId4" cstate="print"/>
            <a:srcRect l="73218" t="33144" r="7799"/>
            <a:stretch>
              <a:fillRect/>
            </a:stretch>
          </p:blipFill>
          <p:spPr bwMode="auto">
            <a:xfrm>
              <a:off x="3851920" y="4332130"/>
              <a:ext cx="648072" cy="1120492"/>
            </a:xfrm>
            <a:prstGeom prst="rect">
              <a:avLst/>
            </a:prstGeom>
            <a:noFill/>
          </p:spPr>
        </p:pic>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wipe(down)">
                                      <p:cBhvr>
                                        <p:cTn id="7" dur="500"/>
                                        <p:tgtEl>
                                          <p:spTgt spid="5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2"/>
                                        </p:tgtEl>
                                        <p:attrNameLst>
                                          <p:attrName>style.visibility</p:attrName>
                                        </p:attrNameLst>
                                      </p:cBhvr>
                                      <p:to>
                                        <p:strVal val="visible"/>
                                      </p:to>
                                    </p:set>
                                    <p:animEffect transition="in" filter="wipe(down)">
                                      <p:cBhvr>
                                        <p:cTn id="12" dur="500"/>
                                        <p:tgtEl>
                                          <p:spTgt spid="5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3"/>
                                        </p:tgtEl>
                                        <p:attrNameLst>
                                          <p:attrName>style.visibility</p:attrName>
                                        </p:attrNameLst>
                                      </p:cBhvr>
                                      <p:to>
                                        <p:strVal val="visible"/>
                                      </p:to>
                                    </p:set>
                                    <p:animEffect transition="in" filter="wipe(down)">
                                      <p:cBhvr>
                                        <p:cTn id="17" dur="500"/>
                                        <p:tgtEl>
                                          <p:spTgt spid="5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40"/>
                                        </p:tgtEl>
                                        <p:attrNameLst>
                                          <p:attrName>style.visibility</p:attrName>
                                        </p:attrNameLst>
                                      </p:cBhvr>
                                      <p:to>
                                        <p:strVal val="visible"/>
                                      </p:to>
                                    </p:set>
                                    <p:animEffect transition="in" filter="wipe(down)">
                                      <p:cBhvr>
                                        <p:cTn id="22"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50" grpId="0" animBg="1"/>
      <p:bldP spid="52" grpId="0" animBg="1"/>
      <p:bldP spid="53"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 name="Скругленный прямоугольник 93"/>
          <p:cNvSpPr/>
          <p:nvPr/>
        </p:nvSpPr>
        <p:spPr>
          <a:xfrm>
            <a:off x="0" y="26622"/>
            <a:ext cx="9144000" cy="6786754"/>
          </a:xfrm>
          <a:prstGeom prst="roundRect">
            <a:avLst>
              <a:gd name="adj" fmla="val 32341"/>
            </a:avLst>
          </a:prstGeom>
          <a:solidFill>
            <a:srgbClr val="FFFFFF">
              <a:alpha val="58039"/>
            </a:srgbClr>
          </a:solidFill>
          <a:ln>
            <a:noFill/>
          </a:ln>
          <a:effectLst>
            <a:softEdge rad="127000"/>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fontAlgn="auto">
              <a:spcBef>
                <a:spcPts val="0"/>
              </a:spcBef>
              <a:spcAft>
                <a:spcPts val="0"/>
              </a:spcAft>
              <a:defRPr/>
            </a:pPr>
            <a:endParaRPr lang="ru-RU" dirty="0"/>
          </a:p>
        </p:txBody>
      </p:sp>
      <p:pic>
        <p:nvPicPr>
          <p:cNvPr id="85" name="Рисунок 84"/>
          <p:cNvPicPr>
            <a:picLocks noChangeAspect="1"/>
          </p:cNvPicPr>
          <p:nvPr/>
        </p:nvPicPr>
        <p:blipFill>
          <a:blip r:embed="rId2" cstate="print">
            <a:extLst>
              <a:ext uri="{28A0092B-C50C-407E-A947-70E740481C1C}">
                <a14:useLocalDpi xmlns="" xmlns:a14="http://schemas.microsoft.com/office/drawing/2010/main" xmlns:lc="http://schemas.openxmlformats.org/drawingml/2006/lockedCanvas" val="0"/>
              </a:ext>
            </a:extLst>
          </a:blip>
          <a:srcRect l="2046" t="61692" r="62416"/>
          <a:stretch>
            <a:fillRect/>
          </a:stretch>
        </p:blipFill>
        <p:spPr>
          <a:xfrm>
            <a:off x="3812012" y="44624"/>
            <a:ext cx="5080468" cy="4109202"/>
          </a:xfrm>
          <a:prstGeom prst="rect">
            <a:avLst/>
          </a:prstGeom>
        </p:spPr>
      </p:pic>
      <p:grpSp>
        <p:nvGrpSpPr>
          <p:cNvPr id="2" name="Группа 94"/>
          <p:cNvGrpSpPr/>
          <p:nvPr/>
        </p:nvGrpSpPr>
        <p:grpSpPr>
          <a:xfrm>
            <a:off x="107504" y="188640"/>
            <a:ext cx="8727207" cy="6597352"/>
            <a:chOff x="180000" y="116633"/>
            <a:chExt cx="8727207" cy="6597352"/>
          </a:xfrm>
          <a:effectLst>
            <a:glow rad="63500">
              <a:schemeClr val="accent1">
                <a:satMod val="175000"/>
                <a:alpha val="40000"/>
              </a:schemeClr>
            </a:glow>
          </a:effectLst>
        </p:grpSpPr>
        <p:grpSp>
          <p:nvGrpSpPr>
            <p:cNvPr id="3" name="Группа 80"/>
            <p:cNvGrpSpPr/>
            <p:nvPr/>
          </p:nvGrpSpPr>
          <p:grpSpPr>
            <a:xfrm>
              <a:off x="180000" y="180000"/>
              <a:ext cx="8727207" cy="6480000"/>
              <a:chOff x="180000" y="180000"/>
              <a:chExt cx="8727207" cy="6480000"/>
            </a:xfrm>
          </p:grpSpPr>
          <p:cxnSp>
            <p:nvCxnSpPr>
              <p:cNvPr id="123" name="Прямая соединительная линия 122"/>
              <p:cNvCxnSpPr/>
              <p:nvPr/>
            </p:nvCxnSpPr>
            <p:spPr>
              <a:xfrm>
                <a:off x="180000" y="63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4" name="Прямая соединительная линия 123"/>
              <p:cNvCxnSpPr/>
              <p:nvPr/>
            </p:nvCxnSpPr>
            <p:spPr>
              <a:xfrm>
                <a:off x="180000" y="59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5" name="Прямая соединительная линия 124"/>
              <p:cNvCxnSpPr/>
              <p:nvPr/>
            </p:nvCxnSpPr>
            <p:spPr>
              <a:xfrm>
                <a:off x="180000" y="55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6" name="Прямая соединительная линия 125"/>
              <p:cNvCxnSpPr/>
              <p:nvPr/>
            </p:nvCxnSpPr>
            <p:spPr>
              <a:xfrm>
                <a:off x="180000" y="52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7" name="Прямая соединительная линия 126"/>
              <p:cNvCxnSpPr/>
              <p:nvPr/>
            </p:nvCxnSpPr>
            <p:spPr>
              <a:xfrm>
                <a:off x="180000" y="48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8" name="Прямая соединительная линия 127"/>
              <p:cNvCxnSpPr/>
              <p:nvPr/>
            </p:nvCxnSpPr>
            <p:spPr>
              <a:xfrm>
                <a:off x="180000" y="45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9" name="Прямая соединительная линия 128"/>
              <p:cNvCxnSpPr/>
              <p:nvPr/>
            </p:nvCxnSpPr>
            <p:spPr>
              <a:xfrm>
                <a:off x="180000" y="41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0" name="Прямая соединительная линия 129"/>
              <p:cNvCxnSpPr/>
              <p:nvPr/>
            </p:nvCxnSpPr>
            <p:spPr>
              <a:xfrm>
                <a:off x="180000" y="37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1" name="Прямая соединительная линия 130"/>
              <p:cNvCxnSpPr/>
              <p:nvPr/>
            </p:nvCxnSpPr>
            <p:spPr>
              <a:xfrm>
                <a:off x="180000" y="34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2" name="Прямая соединительная линия 131"/>
              <p:cNvCxnSpPr/>
              <p:nvPr/>
            </p:nvCxnSpPr>
            <p:spPr>
              <a:xfrm>
                <a:off x="180000" y="30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3" name="Прямая соединительная линия 132"/>
              <p:cNvCxnSpPr/>
              <p:nvPr/>
            </p:nvCxnSpPr>
            <p:spPr>
              <a:xfrm>
                <a:off x="180000" y="27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4" name="Прямая соединительная линия 133"/>
              <p:cNvCxnSpPr/>
              <p:nvPr/>
            </p:nvCxnSpPr>
            <p:spPr>
              <a:xfrm>
                <a:off x="180000" y="23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5" name="Прямая соединительная линия 134"/>
              <p:cNvCxnSpPr/>
              <p:nvPr/>
            </p:nvCxnSpPr>
            <p:spPr>
              <a:xfrm>
                <a:off x="180000" y="19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6" name="Прямая соединительная линия 135"/>
              <p:cNvCxnSpPr/>
              <p:nvPr/>
            </p:nvCxnSpPr>
            <p:spPr>
              <a:xfrm>
                <a:off x="180000" y="162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7" name="Прямая соединительная линия 136"/>
              <p:cNvCxnSpPr/>
              <p:nvPr/>
            </p:nvCxnSpPr>
            <p:spPr>
              <a:xfrm>
                <a:off x="180000" y="12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8" name="Прямая соединительная линия 137"/>
              <p:cNvCxnSpPr/>
              <p:nvPr/>
            </p:nvCxnSpPr>
            <p:spPr>
              <a:xfrm>
                <a:off x="180000" y="90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39" name="Прямая соединительная линия 138"/>
              <p:cNvCxnSpPr/>
              <p:nvPr/>
            </p:nvCxnSpPr>
            <p:spPr>
              <a:xfrm>
                <a:off x="180000" y="54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0" name="Прямая соединительная линия 139"/>
              <p:cNvCxnSpPr/>
              <p:nvPr/>
            </p:nvCxnSpPr>
            <p:spPr>
              <a:xfrm>
                <a:off x="180000" y="18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41" name="Прямая соединительная линия 140"/>
              <p:cNvCxnSpPr/>
              <p:nvPr/>
            </p:nvCxnSpPr>
            <p:spPr>
              <a:xfrm>
                <a:off x="180000" y="6660000"/>
                <a:ext cx="8727207"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nvGrpSpPr>
            <p:cNvPr id="4" name="Группа 81"/>
            <p:cNvGrpSpPr/>
            <p:nvPr/>
          </p:nvGrpSpPr>
          <p:grpSpPr>
            <a:xfrm>
              <a:off x="251521" y="116633"/>
              <a:ext cx="8640959" cy="6597352"/>
              <a:chOff x="251521" y="116633"/>
              <a:chExt cx="8640959" cy="6597352"/>
            </a:xfrm>
          </p:grpSpPr>
          <p:cxnSp>
            <p:nvCxnSpPr>
              <p:cNvPr id="98" name="Прямая соединительная линия 97"/>
              <p:cNvCxnSpPr/>
              <p:nvPr/>
            </p:nvCxnSpPr>
            <p:spPr>
              <a:xfrm rot="16200000">
                <a:off x="30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99" name="Прямая соединительная линия 98"/>
              <p:cNvCxnSpPr/>
              <p:nvPr/>
            </p:nvCxnSpPr>
            <p:spPr>
              <a:xfrm rot="16200000">
                <a:off x="27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0" name="Прямая соединительная линия 99"/>
              <p:cNvCxnSpPr/>
              <p:nvPr/>
            </p:nvCxnSpPr>
            <p:spPr>
              <a:xfrm rot="16200000">
                <a:off x="23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1" name="Прямая соединительная линия 100"/>
              <p:cNvCxnSpPr/>
              <p:nvPr/>
            </p:nvCxnSpPr>
            <p:spPr>
              <a:xfrm rot="16200000">
                <a:off x="19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2" name="Прямая соединительная линия 101"/>
              <p:cNvCxnSpPr/>
              <p:nvPr/>
            </p:nvCxnSpPr>
            <p:spPr>
              <a:xfrm rot="16200000">
                <a:off x="16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3" name="Прямая соединительная линия 102"/>
              <p:cNvCxnSpPr/>
              <p:nvPr/>
            </p:nvCxnSpPr>
            <p:spPr>
              <a:xfrm rot="16200000">
                <a:off x="127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4" name="Прямая соединительная линия 103"/>
              <p:cNvCxnSpPr/>
              <p:nvPr/>
            </p:nvCxnSpPr>
            <p:spPr>
              <a:xfrm rot="16200000">
                <a:off x="91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5" name="Прямая соединительная линия 104"/>
              <p:cNvCxnSpPr/>
              <p:nvPr/>
            </p:nvCxnSpPr>
            <p:spPr>
              <a:xfrm rot="16200000">
                <a:off x="55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6" name="Прямая соединительная линия 105"/>
              <p:cNvCxnSpPr/>
              <p:nvPr/>
            </p:nvCxnSpPr>
            <p:spPr>
              <a:xfrm rot="16200000">
                <a:off x="19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7" name="Прямая соединительная линия 106"/>
              <p:cNvCxnSpPr/>
              <p:nvPr/>
            </p:nvCxnSpPr>
            <p:spPr>
              <a:xfrm rot="16200000">
                <a:off x="-1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8" name="Прямая соединительная линия 107"/>
              <p:cNvCxnSpPr/>
              <p:nvPr/>
            </p:nvCxnSpPr>
            <p:spPr>
              <a:xfrm rot="16200000">
                <a:off x="-5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09" name="Прямая соединительная линия 108"/>
              <p:cNvCxnSpPr/>
              <p:nvPr/>
            </p:nvCxnSpPr>
            <p:spPr>
              <a:xfrm rot="16200000">
                <a:off x="-8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0" name="Прямая соединительная линия 109"/>
              <p:cNvCxnSpPr/>
              <p:nvPr/>
            </p:nvCxnSpPr>
            <p:spPr>
              <a:xfrm rot="16200000">
                <a:off x="-12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1" name="Прямая соединительная линия 110"/>
              <p:cNvCxnSpPr/>
              <p:nvPr/>
            </p:nvCxnSpPr>
            <p:spPr>
              <a:xfrm rot="16200000">
                <a:off x="-160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2" name="Прямая соединительная линия 111"/>
              <p:cNvCxnSpPr/>
              <p:nvPr/>
            </p:nvCxnSpPr>
            <p:spPr>
              <a:xfrm rot="16200000">
                <a:off x="-196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3" name="Прямая соединительная линия 112"/>
              <p:cNvCxnSpPr/>
              <p:nvPr/>
            </p:nvCxnSpPr>
            <p:spPr>
              <a:xfrm rot="16200000">
                <a:off x="-232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4" name="Прямая соединительная линия 113"/>
              <p:cNvCxnSpPr/>
              <p:nvPr/>
            </p:nvCxnSpPr>
            <p:spPr>
              <a:xfrm rot="16200000">
                <a:off x="-268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5" name="Прямая соединительная линия 114"/>
              <p:cNvCxnSpPr/>
              <p:nvPr/>
            </p:nvCxnSpPr>
            <p:spPr>
              <a:xfrm rot="16200000">
                <a:off x="-304715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6" name="Прямая соединительная линия 115"/>
              <p:cNvCxnSpPr/>
              <p:nvPr/>
            </p:nvCxnSpPr>
            <p:spPr>
              <a:xfrm rot="16200000">
                <a:off x="3432845"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7" name="Прямая соединительная линия 116"/>
              <p:cNvCxnSpPr/>
              <p:nvPr/>
            </p:nvCxnSpPr>
            <p:spPr>
              <a:xfrm rot="16200000">
                <a:off x="379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8" name="Прямая соединительная линия 117"/>
              <p:cNvCxnSpPr/>
              <p:nvPr/>
            </p:nvCxnSpPr>
            <p:spPr>
              <a:xfrm rot="16200000">
                <a:off x="415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19" name="Прямая соединительная линия 118"/>
              <p:cNvCxnSpPr/>
              <p:nvPr/>
            </p:nvCxnSpPr>
            <p:spPr>
              <a:xfrm rot="16200000">
                <a:off x="451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0" name="Прямая соединительная линия 119"/>
              <p:cNvCxnSpPr/>
              <p:nvPr/>
            </p:nvCxnSpPr>
            <p:spPr>
              <a:xfrm rot="16200000">
                <a:off x="487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1" name="Прямая соединительная линия 120"/>
              <p:cNvCxnSpPr/>
              <p:nvPr/>
            </p:nvCxnSpPr>
            <p:spPr>
              <a:xfrm rot="16200000">
                <a:off x="5234400"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cxnSp>
            <p:nvCxnSpPr>
              <p:cNvPr id="122" name="Прямая соединительная линия 121"/>
              <p:cNvCxnSpPr/>
              <p:nvPr/>
            </p:nvCxnSpPr>
            <p:spPr>
              <a:xfrm rot="16200000">
                <a:off x="5593804" y="3415309"/>
                <a:ext cx="6597352" cy="0"/>
              </a:xfrm>
              <a:prstGeom prst="line">
                <a:avLst/>
              </a:prstGeom>
              <a:ln w="12700">
                <a:solidFill>
                  <a:srgbClr val="002060">
                    <a:alpha val="85098"/>
                  </a:srgbClr>
                </a:solidFill>
              </a:ln>
              <a:effectLst>
                <a:outerShdw blurRad="50800" dist="38100" algn="l" rotWithShape="0">
                  <a:prstClr val="black">
                    <a:alpha val="40000"/>
                  </a:prstClr>
                </a:outerShdw>
              </a:effectLst>
            </p:spPr>
            <p:style>
              <a:lnRef idx="1">
                <a:schemeClr val="accent1"/>
              </a:lnRef>
              <a:fillRef idx="0">
                <a:schemeClr val="accent1"/>
              </a:fillRef>
              <a:effectRef idx="0">
                <a:schemeClr val="accent1"/>
              </a:effectRef>
              <a:fontRef idx="minor">
                <a:schemeClr val="tx1"/>
              </a:fontRef>
            </p:style>
          </p:cxnSp>
        </p:grpSp>
      </p:grpSp>
      <p:sp>
        <p:nvSpPr>
          <p:cNvPr id="86" name="Полилиния 85"/>
          <p:cNvSpPr/>
          <p:nvPr/>
        </p:nvSpPr>
        <p:spPr>
          <a:xfrm rot="1826924">
            <a:off x="817563" y="5249863"/>
            <a:ext cx="554037" cy="681037"/>
          </a:xfrm>
          <a:custGeom>
            <a:avLst/>
            <a:gdLst>
              <a:gd name="connsiteX0" fmla="*/ 329609 w 329609"/>
              <a:gd name="connsiteY0" fmla="*/ 0 h 1041990"/>
              <a:gd name="connsiteX1" fmla="*/ 287079 w 329609"/>
              <a:gd name="connsiteY1" fmla="*/ 63795 h 1041990"/>
              <a:gd name="connsiteX2" fmla="*/ 265814 w 329609"/>
              <a:gd name="connsiteY2" fmla="*/ 159488 h 1041990"/>
              <a:gd name="connsiteX3" fmla="*/ 244548 w 329609"/>
              <a:gd name="connsiteY3" fmla="*/ 244549 h 1041990"/>
              <a:gd name="connsiteX4" fmla="*/ 223283 w 329609"/>
              <a:gd name="connsiteY4" fmla="*/ 318976 h 1041990"/>
              <a:gd name="connsiteX5" fmla="*/ 212651 w 329609"/>
              <a:gd name="connsiteY5" fmla="*/ 382772 h 1041990"/>
              <a:gd name="connsiteX6" fmla="*/ 180753 w 329609"/>
              <a:gd name="connsiteY6" fmla="*/ 457200 h 1041990"/>
              <a:gd name="connsiteX7" fmla="*/ 138223 w 329609"/>
              <a:gd name="connsiteY7" fmla="*/ 616688 h 1041990"/>
              <a:gd name="connsiteX8" fmla="*/ 127590 w 329609"/>
              <a:gd name="connsiteY8" fmla="*/ 712381 h 1041990"/>
              <a:gd name="connsiteX9" fmla="*/ 95693 w 329609"/>
              <a:gd name="connsiteY9" fmla="*/ 786809 h 1041990"/>
              <a:gd name="connsiteX10" fmla="*/ 74428 w 329609"/>
              <a:gd name="connsiteY10" fmla="*/ 861237 h 1041990"/>
              <a:gd name="connsiteX11" fmla="*/ 42530 w 329609"/>
              <a:gd name="connsiteY11" fmla="*/ 903767 h 1041990"/>
              <a:gd name="connsiteX12" fmla="*/ 21265 w 329609"/>
              <a:gd name="connsiteY12" fmla="*/ 988828 h 1041990"/>
              <a:gd name="connsiteX13" fmla="*/ 0 w 329609"/>
              <a:gd name="connsiteY13" fmla="*/ 1041990 h 1041990"/>
              <a:gd name="connsiteX0" fmla="*/ 1247971 w 1247971"/>
              <a:gd name="connsiteY0" fmla="*/ 0 h 1110149"/>
              <a:gd name="connsiteX1" fmla="*/ 287079 w 1247971"/>
              <a:gd name="connsiteY1" fmla="*/ 131954 h 1110149"/>
              <a:gd name="connsiteX2" fmla="*/ 265814 w 1247971"/>
              <a:gd name="connsiteY2" fmla="*/ 22764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265814 w 1247971"/>
              <a:gd name="connsiteY2" fmla="*/ 22764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223283 w 1247971"/>
              <a:gd name="connsiteY4" fmla="*/ 387135 h 1110149"/>
              <a:gd name="connsiteX5" fmla="*/ 212651 w 1247971"/>
              <a:gd name="connsiteY5" fmla="*/ 450931 h 1110149"/>
              <a:gd name="connsiteX6" fmla="*/ 180753 w 1247971"/>
              <a:gd name="connsiteY6" fmla="*/ 525359 h 1110149"/>
              <a:gd name="connsiteX7" fmla="*/ 138223 w 1247971"/>
              <a:gd name="connsiteY7" fmla="*/ 684847 h 1110149"/>
              <a:gd name="connsiteX8" fmla="*/ 127590 w 1247971"/>
              <a:gd name="connsiteY8" fmla="*/ 780540 h 1110149"/>
              <a:gd name="connsiteX9" fmla="*/ 95693 w 1247971"/>
              <a:gd name="connsiteY9" fmla="*/ 854968 h 1110149"/>
              <a:gd name="connsiteX10" fmla="*/ 74428 w 1247971"/>
              <a:gd name="connsiteY10" fmla="*/ 929396 h 1110149"/>
              <a:gd name="connsiteX11" fmla="*/ 42530 w 1247971"/>
              <a:gd name="connsiteY11" fmla="*/ 971926 h 1110149"/>
              <a:gd name="connsiteX12" fmla="*/ 21265 w 1247971"/>
              <a:gd name="connsiteY12" fmla="*/ 1056987 h 1110149"/>
              <a:gd name="connsiteX13" fmla="*/ 0 w 1247971"/>
              <a:gd name="connsiteY13"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223283 w 1247971"/>
              <a:gd name="connsiteY4" fmla="*/ 387135 h 1110149"/>
              <a:gd name="connsiteX5" fmla="*/ 180753 w 1247971"/>
              <a:gd name="connsiteY5" fmla="*/ 525359 h 1110149"/>
              <a:gd name="connsiteX6" fmla="*/ 138223 w 1247971"/>
              <a:gd name="connsiteY6" fmla="*/ 684847 h 1110149"/>
              <a:gd name="connsiteX7" fmla="*/ 127590 w 1247971"/>
              <a:gd name="connsiteY7" fmla="*/ 780540 h 1110149"/>
              <a:gd name="connsiteX8" fmla="*/ 95693 w 1247971"/>
              <a:gd name="connsiteY8" fmla="*/ 854968 h 1110149"/>
              <a:gd name="connsiteX9" fmla="*/ 74428 w 1247971"/>
              <a:gd name="connsiteY9" fmla="*/ 929396 h 1110149"/>
              <a:gd name="connsiteX10" fmla="*/ 42530 w 1247971"/>
              <a:gd name="connsiteY10" fmla="*/ 971926 h 1110149"/>
              <a:gd name="connsiteX11" fmla="*/ 21265 w 1247971"/>
              <a:gd name="connsiteY11" fmla="*/ 1056987 h 1110149"/>
              <a:gd name="connsiteX12" fmla="*/ 0 w 1247971"/>
              <a:gd name="connsiteY12"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244548 w 1247971"/>
              <a:gd name="connsiteY3" fmla="*/ 312708 h 1110149"/>
              <a:gd name="connsiteX4" fmla="*/ 180753 w 1247971"/>
              <a:gd name="connsiteY4" fmla="*/ 525359 h 1110149"/>
              <a:gd name="connsiteX5" fmla="*/ 138223 w 1247971"/>
              <a:gd name="connsiteY5" fmla="*/ 684847 h 1110149"/>
              <a:gd name="connsiteX6" fmla="*/ 127590 w 1247971"/>
              <a:gd name="connsiteY6" fmla="*/ 780540 h 1110149"/>
              <a:gd name="connsiteX7" fmla="*/ 95693 w 1247971"/>
              <a:gd name="connsiteY7" fmla="*/ 854968 h 1110149"/>
              <a:gd name="connsiteX8" fmla="*/ 74428 w 1247971"/>
              <a:gd name="connsiteY8" fmla="*/ 929396 h 1110149"/>
              <a:gd name="connsiteX9" fmla="*/ 42530 w 1247971"/>
              <a:gd name="connsiteY9" fmla="*/ 971926 h 1110149"/>
              <a:gd name="connsiteX10" fmla="*/ 21265 w 1247971"/>
              <a:gd name="connsiteY10" fmla="*/ 1056987 h 1110149"/>
              <a:gd name="connsiteX11" fmla="*/ 0 w 1247971"/>
              <a:gd name="connsiteY11"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180753 w 1247971"/>
              <a:gd name="connsiteY3" fmla="*/ 525359 h 1110149"/>
              <a:gd name="connsiteX4" fmla="*/ 138223 w 1247971"/>
              <a:gd name="connsiteY4" fmla="*/ 684847 h 1110149"/>
              <a:gd name="connsiteX5" fmla="*/ 127590 w 1247971"/>
              <a:gd name="connsiteY5" fmla="*/ 780540 h 1110149"/>
              <a:gd name="connsiteX6" fmla="*/ 95693 w 1247971"/>
              <a:gd name="connsiteY6" fmla="*/ 854968 h 1110149"/>
              <a:gd name="connsiteX7" fmla="*/ 74428 w 1247971"/>
              <a:gd name="connsiteY7" fmla="*/ 929396 h 1110149"/>
              <a:gd name="connsiteX8" fmla="*/ 42530 w 1247971"/>
              <a:gd name="connsiteY8" fmla="*/ 971926 h 1110149"/>
              <a:gd name="connsiteX9" fmla="*/ 21265 w 1247971"/>
              <a:gd name="connsiteY9" fmla="*/ 1056987 h 1110149"/>
              <a:gd name="connsiteX10" fmla="*/ 0 w 1247971"/>
              <a:gd name="connsiteY10" fmla="*/ 1110149 h 1110149"/>
              <a:gd name="connsiteX0" fmla="*/ 1247971 w 1247971"/>
              <a:gd name="connsiteY0" fmla="*/ 0 h 1110149"/>
              <a:gd name="connsiteX1" fmla="*/ 743915 w 1247971"/>
              <a:gd name="connsiteY1" fmla="*/ 216025 h 1110149"/>
              <a:gd name="connsiteX2" fmla="*/ 95843 w 1247971"/>
              <a:gd name="connsiteY2" fmla="*/ 144017 h 1110149"/>
              <a:gd name="connsiteX3" fmla="*/ 180753 w 1247971"/>
              <a:gd name="connsiteY3" fmla="*/ 525359 h 1110149"/>
              <a:gd name="connsiteX4" fmla="*/ 138223 w 1247971"/>
              <a:gd name="connsiteY4" fmla="*/ 684847 h 1110149"/>
              <a:gd name="connsiteX5" fmla="*/ 127590 w 1247971"/>
              <a:gd name="connsiteY5" fmla="*/ 780540 h 1110149"/>
              <a:gd name="connsiteX6" fmla="*/ 95693 w 1247971"/>
              <a:gd name="connsiteY6" fmla="*/ 854968 h 1110149"/>
              <a:gd name="connsiteX7" fmla="*/ 74428 w 1247971"/>
              <a:gd name="connsiteY7" fmla="*/ 929396 h 1110149"/>
              <a:gd name="connsiteX8" fmla="*/ 42530 w 1247971"/>
              <a:gd name="connsiteY8" fmla="*/ 971926 h 1110149"/>
              <a:gd name="connsiteX9" fmla="*/ 21265 w 1247971"/>
              <a:gd name="connsiteY9" fmla="*/ 1056987 h 1110149"/>
              <a:gd name="connsiteX10" fmla="*/ 0 w 1247971"/>
              <a:gd name="connsiteY10" fmla="*/ 1110149 h 1110149"/>
              <a:gd name="connsiteX0" fmla="*/ 1253077 w 1253077"/>
              <a:gd name="connsiteY0" fmla="*/ 0 h 1110149"/>
              <a:gd name="connsiteX1" fmla="*/ 749021 w 1253077"/>
              <a:gd name="connsiteY1" fmla="*/ 216025 h 1110149"/>
              <a:gd name="connsiteX2" fmla="*/ 100949 w 1253077"/>
              <a:gd name="connsiteY2" fmla="*/ 144017 h 1110149"/>
              <a:gd name="connsiteX3" fmla="*/ 143329 w 1253077"/>
              <a:gd name="connsiteY3" fmla="*/ 684847 h 1110149"/>
              <a:gd name="connsiteX4" fmla="*/ 132696 w 1253077"/>
              <a:gd name="connsiteY4" fmla="*/ 780540 h 1110149"/>
              <a:gd name="connsiteX5" fmla="*/ 100799 w 1253077"/>
              <a:gd name="connsiteY5" fmla="*/ 854968 h 1110149"/>
              <a:gd name="connsiteX6" fmla="*/ 79534 w 1253077"/>
              <a:gd name="connsiteY6" fmla="*/ 929396 h 1110149"/>
              <a:gd name="connsiteX7" fmla="*/ 47636 w 1253077"/>
              <a:gd name="connsiteY7" fmla="*/ 971926 h 1110149"/>
              <a:gd name="connsiteX8" fmla="*/ 26371 w 1253077"/>
              <a:gd name="connsiteY8" fmla="*/ 1056987 h 1110149"/>
              <a:gd name="connsiteX9" fmla="*/ 5106 w 1253077"/>
              <a:gd name="connsiteY9" fmla="*/ 1110149 h 1110149"/>
              <a:gd name="connsiteX0" fmla="*/ 1253077 w 1253077"/>
              <a:gd name="connsiteY0" fmla="*/ 0 h 1110149"/>
              <a:gd name="connsiteX1" fmla="*/ 749021 w 1253077"/>
              <a:gd name="connsiteY1" fmla="*/ 216025 h 1110149"/>
              <a:gd name="connsiteX2" fmla="*/ 100949 w 1253077"/>
              <a:gd name="connsiteY2" fmla="*/ 144017 h 1110149"/>
              <a:gd name="connsiteX3" fmla="*/ 143329 w 1253077"/>
              <a:gd name="connsiteY3" fmla="*/ 684847 h 1110149"/>
              <a:gd name="connsiteX4" fmla="*/ 1181069 w 1253077"/>
              <a:gd name="connsiteY4" fmla="*/ 648073 h 1110149"/>
              <a:gd name="connsiteX5" fmla="*/ 100799 w 1253077"/>
              <a:gd name="connsiteY5" fmla="*/ 854968 h 1110149"/>
              <a:gd name="connsiteX6" fmla="*/ 79534 w 1253077"/>
              <a:gd name="connsiteY6" fmla="*/ 929396 h 1110149"/>
              <a:gd name="connsiteX7" fmla="*/ 47636 w 1253077"/>
              <a:gd name="connsiteY7" fmla="*/ 971926 h 1110149"/>
              <a:gd name="connsiteX8" fmla="*/ 26371 w 1253077"/>
              <a:gd name="connsiteY8" fmla="*/ 1056987 h 1110149"/>
              <a:gd name="connsiteX9" fmla="*/ 5106 w 1253077"/>
              <a:gd name="connsiteY9" fmla="*/ 1110149 h 1110149"/>
              <a:gd name="connsiteX0" fmla="*/ 1253077 w 1262301"/>
              <a:gd name="connsiteY0" fmla="*/ 0 h 1382386"/>
              <a:gd name="connsiteX1" fmla="*/ 749021 w 1262301"/>
              <a:gd name="connsiteY1" fmla="*/ 216025 h 1382386"/>
              <a:gd name="connsiteX2" fmla="*/ 100949 w 1262301"/>
              <a:gd name="connsiteY2" fmla="*/ 144017 h 1382386"/>
              <a:gd name="connsiteX3" fmla="*/ 143329 w 1262301"/>
              <a:gd name="connsiteY3" fmla="*/ 684847 h 1382386"/>
              <a:gd name="connsiteX4" fmla="*/ 1181069 w 1262301"/>
              <a:gd name="connsiteY4" fmla="*/ 648073 h 1382386"/>
              <a:gd name="connsiteX5" fmla="*/ 1253077 w 1262301"/>
              <a:gd name="connsiteY5" fmla="*/ 1368153 h 1382386"/>
              <a:gd name="connsiteX6" fmla="*/ 79534 w 1262301"/>
              <a:gd name="connsiteY6" fmla="*/ 929396 h 1382386"/>
              <a:gd name="connsiteX7" fmla="*/ 47636 w 1262301"/>
              <a:gd name="connsiteY7" fmla="*/ 971926 h 1382386"/>
              <a:gd name="connsiteX8" fmla="*/ 26371 w 1262301"/>
              <a:gd name="connsiteY8" fmla="*/ 1056987 h 1382386"/>
              <a:gd name="connsiteX9" fmla="*/ 5106 w 1262301"/>
              <a:gd name="connsiteY9" fmla="*/ 1110149 h 1382386"/>
              <a:gd name="connsiteX0" fmla="*/ 1377994 w 1387218"/>
              <a:gd name="connsiteY0" fmla="*/ 0 h 1382386"/>
              <a:gd name="connsiteX1" fmla="*/ 873938 w 1387218"/>
              <a:gd name="connsiteY1" fmla="*/ 216025 h 1382386"/>
              <a:gd name="connsiteX2" fmla="*/ 225866 w 1387218"/>
              <a:gd name="connsiteY2" fmla="*/ 144017 h 1382386"/>
              <a:gd name="connsiteX3" fmla="*/ 268246 w 1387218"/>
              <a:gd name="connsiteY3" fmla="*/ 684847 h 1382386"/>
              <a:gd name="connsiteX4" fmla="*/ 1305986 w 1387218"/>
              <a:gd name="connsiteY4" fmla="*/ 648073 h 1382386"/>
              <a:gd name="connsiteX5" fmla="*/ 1377994 w 1387218"/>
              <a:gd name="connsiteY5" fmla="*/ 1368153 h 1382386"/>
              <a:gd name="connsiteX6" fmla="*/ 204451 w 1387218"/>
              <a:gd name="connsiteY6" fmla="*/ 929396 h 1382386"/>
              <a:gd name="connsiteX7" fmla="*/ 151288 w 1387218"/>
              <a:gd name="connsiteY7" fmla="*/ 1056987 h 1382386"/>
              <a:gd name="connsiteX8" fmla="*/ 130023 w 1387218"/>
              <a:gd name="connsiteY8" fmla="*/ 1110149 h 1382386"/>
              <a:gd name="connsiteX0" fmla="*/ 1253077 w 1262301"/>
              <a:gd name="connsiteY0" fmla="*/ 0 h 1436305"/>
              <a:gd name="connsiteX1" fmla="*/ 749021 w 1262301"/>
              <a:gd name="connsiteY1" fmla="*/ 216025 h 1436305"/>
              <a:gd name="connsiteX2" fmla="*/ 100949 w 1262301"/>
              <a:gd name="connsiteY2" fmla="*/ 144017 h 1436305"/>
              <a:gd name="connsiteX3" fmla="*/ 143329 w 1262301"/>
              <a:gd name="connsiteY3" fmla="*/ 684847 h 1436305"/>
              <a:gd name="connsiteX4" fmla="*/ 1181069 w 1262301"/>
              <a:gd name="connsiteY4" fmla="*/ 648073 h 1436305"/>
              <a:gd name="connsiteX5" fmla="*/ 1253077 w 1262301"/>
              <a:gd name="connsiteY5" fmla="*/ 1368153 h 1436305"/>
              <a:gd name="connsiteX6" fmla="*/ 26371 w 1262301"/>
              <a:gd name="connsiteY6" fmla="*/ 1056987 h 1436305"/>
              <a:gd name="connsiteX7" fmla="*/ 5106 w 1262301"/>
              <a:gd name="connsiteY7" fmla="*/ 1110149 h 1436305"/>
              <a:gd name="connsiteX0" fmla="*/ 1512168 w 1521392"/>
              <a:gd name="connsiteY0" fmla="*/ 0 h 1872208"/>
              <a:gd name="connsiteX1" fmla="*/ 1008112 w 1521392"/>
              <a:gd name="connsiteY1" fmla="*/ 216025 h 1872208"/>
              <a:gd name="connsiteX2" fmla="*/ 360040 w 1521392"/>
              <a:gd name="connsiteY2" fmla="*/ 144017 h 1872208"/>
              <a:gd name="connsiteX3" fmla="*/ 402420 w 1521392"/>
              <a:gd name="connsiteY3" fmla="*/ 684847 h 1872208"/>
              <a:gd name="connsiteX4" fmla="*/ 1440160 w 1521392"/>
              <a:gd name="connsiteY4" fmla="*/ 648073 h 1872208"/>
              <a:gd name="connsiteX5" fmla="*/ 1512168 w 1521392"/>
              <a:gd name="connsiteY5" fmla="*/ 1368153 h 1872208"/>
              <a:gd name="connsiteX6" fmla="*/ 285462 w 1521392"/>
              <a:gd name="connsiteY6" fmla="*/ 1056987 h 1872208"/>
              <a:gd name="connsiteX7" fmla="*/ 0 w 1521392"/>
              <a:gd name="connsiteY7" fmla="*/ 1872208 h 1872208"/>
              <a:gd name="connsiteX0" fmla="*/ 1512168 w 1521392"/>
              <a:gd name="connsiteY0" fmla="*/ 0 h 2063615"/>
              <a:gd name="connsiteX1" fmla="*/ 1008112 w 1521392"/>
              <a:gd name="connsiteY1" fmla="*/ 216025 h 2063615"/>
              <a:gd name="connsiteX2" fmla="*/ 360040 w 1521392"/>
              <a:gd name="connsiteY2" fmla="*/ 144017 h 2063615"/>
              <a:gd name="connsiteX3" fmla="*/ 402420 w 1521392"/>
              <a:gd name="connsiteY3" fmla="*/ 684847 h 2063615"/>
              <a:gd name="connsiteX4" fmla="*/ 1440160 w 1521392"/>
              <a:gd name="connsiteY4" fmla="*/ 648073 h 2063615"/>
              <a:gd name="connsiteX5" fmla="*/ 1512168 w 1521392"/>
              <a:gd name="connsiteY5" fmla="*/ 1368153 h 2063615"/>
              <a:gd name="connsiteX6" fmla="*/ 864096 w 1521392"/>
              <a:gd name="connsiteY6" fmla="*/ 2016223 h 2063615"/>
              <a:gd name="connsiteX7" fmla="*/ 0 w 1521392"/>
              <a:gd name="connsiteY7" fmla="*/ 1872208 h 2063615"/>
              <a:gd name="connsiteX0" fmla="*/ 1440160 w 1449384"/>
              <a:gd name="connsiteY0" fmla="*/ 0 h 2063615"/>
              <a:gd name="connsiteX1" fmla="*/ 936104 w 1449384"/>
              <a:gd name="connsiteY1" fmla="*/ 216025 h 2063615"/>
              <a:gd name="connsiteX2" fmla="*/ 288032 w 1449384"/>
              <a:gd name="connsiteY2" fmla="*/ 144017 h 2063615"/>
              <a:gd name="connsiteX3" fmla="*/ 330412 w 1449384"/>
              <a:gd name="connsiteY3" fmla="*/ 684847 h 2063615"/>
              <a:gd name="connsiteX4" fmla="*/ 1368152 w 1449384"/>
              <a:gd name="connsiteY4" fmla="*/ 648073 h 2063615"/>
              <a:gd name="connsiteX5" fmla="*/ 1440160 w 1449384"/>
              <a:gd name="connsiteY5" fmla="*/ 1368153 h 2063615"/>
              <a:gd name="connsiteX6" fmla="*/ 792088 w 1449384"/>
              <a:gd name="connsiteY6" fmla="*/ 2016223 h 2063615"/>
              <a:gd name="connsiteX7" fmla="*/ 0 w 1449384"/>
              <a:gd name="connsiteY7" fmla="*/ 1440159 h 2063615"/>
              <a:gd name="connsiteX0" fmla="*/ 1469101 w 1478325"/>
              <a:gd name="connsiteY0" fmla="*/ 0 h 2063615"/>
              <a:gd name="connsiteX1" fmla="*/ 965045 w 1478325"/>
              <a:gd name="connsiteY1" fmla="*/ 216025 h 2063615"/>
              <a:gd name="connsiteX2" fmla="*/ 100949 w 1478325"/>
              <a:gd name="connsiteY2" fmla="*/ 72007 h 2063615"/>
              <a:gd name="connsiteX3" fmla="*/ 359353 w 1478325"/>
              <a:gd name="connsiteY3" fmla="*/ 684847 h 2063615"/>
              <a:gd name="connsiteX4" fmla="*/ 1397093 w 1478325"/>
              <a:gd name="connsiteY4" fmla="*/ 648073 h 2063615"/>
              <a:gd name="connsiteX5" fmla="*/ 1469101 w 1478325"/>
              <a:gd name="connsiteY5" fmla="*/ 1368153 h 2063615"/>
              <a:gd name="connsiteX6" fmla="*/ 821029 w 1478325"/>
              <a:gd name="connsiteY6" fmla="*/ 2016223 h 2063615"/>
              <a:gd name="connsiteX7" fmla="*/ 28941 w 1478325"/>
              <a:gd name="connsiteY7" fmla="*/ 1440159 h 2063615"/>
              <a:gd name="connsiteX0" fmla="*/ 1469101 w 1478325"/>
              <a:gd name="connsiteY0" fmla="*/ 0 h 2063615"/>
              <a:gd name="connsiteX1" fmla="*/ 965045 w 1478325"/>
              <a:gd name="connsiteY1" fmla="*/ 216025 h 2063615"/>
              <a:gd name="connsiteX2" fmla="*/ 100949 w 1478325"/>
              <a:gd name="connsiteY2" fmla="*/ 72007 h 2063615"/>
              <a:gd name="connsiteX3" fmla="*/ 244966 w 1478325"/>
              <a:gd name="connsiteY3" fmla="*/ 1080119 h 2063615"/>
              <a:gd name="connsiteX4" fmla="*/ 1397093 w 1478325"/>
              <a:gd name="connsiteY4" fmla="*/ 648073 h 2063615"/>
              <a:gd name="connsiteX5" fmla="*/ 1469101 w 1478325"/>
              <a:gd name="connsiteY5" fmla="*/ 1368153 h 2063615"/>
              <a:gd name="connsiteX6" fmla="*/ 821029 w 1478325"/>
              <a:gd name="connsiteY6" fmla="*/ 2016223 h 2063615"/>
              <a:gd name="connsiteX7" fmla="*/ 28941 w 1478325"/>
              <a:gd name="connsiteY7" fmla="*/ 1440159 h 2063615"/>
              <a:gd name="connsiteX0" fmla="*/ 1440160 w 1449384"/>
              <a:gd name="connsiteY0" fmla="*/ 0 h 2063615"/>
              <a:gd name="connsiteX1" fmla="*/ 936104 w 1449384"/>
              <a:gd name="connsiteY1" fmla="*/ 216025 h 2063615"/>
              <a:gd name="connsiteX2" fmla="*/ 72008 w 1449384"/>
              <a:gd name="connsiteY2" fmla="*/ 72007 h 2063615"/>
              <a:gd name="connsiteX3" fmla="*/ 216025 w 1449384"/>
              <a:gd name="connsiteY3" fmla="*/ 1080119 h 2063615"/>
              <a:gd name="connsiteX4" fmla="*/ 1368152 w 1449384"/>
              <a:gd name="connsiteY4" fmla="*/ 648073 h 2063615"/>
              <a:gd name="connsiteX5" fmla="*/ 1440160 w 1449384"/>
              <a:gd name="connsiteY5" fmla="*/ 1368153 h 2063615"/>
              <a:gd name="connsiteX6" fmla="*/ 792088 w 1449384"/>
              <a:gd name="connsiteY6" fmla="*/ 2016223 h 2063615"/>
              <a:gd name="connsiteX7" fmla="*/ 0 w 1449384"/>
              <a:gd name="connsiteY7" fmla="*/ 1440159 h 2063615"/>
              <a:gd name="connsiteX0" fmla="*/ 1512168 w 1521392"/>
              <a:gd name="connsiteY0" fmla="*/ 0 h 2063615"/>
              <a:gd name="connsiteX1" fmla="*/ 1008112 w 1521392"/>
              <a:gd name="connsiteY1" fmla="*/ 216025 h 2063615"/>
              <a:gd name="connsiteX2" fmla="*/ 0 w 1521392"/>
              <a:gd name="connsiteY2" fmla="*/ 144015 h 2063615"/>
              <a:gd name="connsiteX3" fmla="*/ 288033 w 1521392"/>
              <a:gd name="connsiteY3" fmla="*/ 1080119 h 2063615"/>
              <a:gd name="connsiteX4" fmla="*/ 1440160 w 1521392"/>
              <a:gd name="connsiteY4" fmla="*/ 648073 h 2063615"/>
              <a:gd name="connsiteX5" fmla="*/ 1512168 w 1521392"/>
              <a:gd name="connsiteY5" fmla="*/ 1368153 h 2063615"/>
              <a:gd name="connsiteX6" fmla="*/ 864096 w 1521392"/>
              <a:gd name="connsiteY6" fmla="*/ 2016223 h 2063615"/>
              <a:gd name="connsiteX7" fmla="*/ 72008 w 1521392"/>
              <a:gd name="connsiteY7" fmla="*/ 1440159 h 2063615"/>
              <a:gd name="connsiteX0" fmla="*/ 1584176 w 1593400"/>
              <a:gd name="connsiteY0" fmla="*/ 0 h 2063615"/>
              <a:gd name="connsiteX1" fmla="*/ 1080120 w 1593400"/>
              <a:gd name="connsiteY1" fmla="*/ 216025 h 2063615"/>
              <a:gd name="connsiteX2" fmla="*/ 0 w 1593400"/>
              <a:gd name="connsiteY2" fmla="*/ 144015 h 2063615"/>
              <a:gd name="connsiteX3" fmla="*/ 360041 w 1593400"/>
              <a:gd name="connsiteY3" fmla="*/ 1080119 h 2063615"/>
              <a:gd name="connsiteX4" fmla="*/ 1512168 w 1593400"/>
              <a:gd name="connsiteY4" fmla="*/ 648073 h 2063615"/>
              <a:gd name="connsiteX5" fmla="*/ 1584176 w 1593400"/>
              <a:gd name="connsiteY5" fmla="*/ 1368153 h 2063615"/>
              <a:gd name="connsiteX6" fmla="*/ 936104 w 1593400"/>
              <a:gd name="connsiteY6" fmla="*/ 2016223 h 2063615"/>
              <a:gd name="connsiteX7" fmla="*/ 144016 w 1593400"/>
              <a:gd name="connsiteY7" fmla="*/ 1440159 h 2063615"/>
              <a:gd name="connsiteX0" fmla="*/ 1584176 w 1593400"/>
              <a:gd name="connsiteY0" fmla="*/ 0 h 2063615"/>
              <a:gd name="connsiteX1" fmla="*/ 1080120 w 1593400"/>
              <a:gd name="connsiteY1" fmla="*/ 216025 h 2063615"/>
              <a:gd name="connsiteX2" fmla="*/ 0 w 1593400"/>
              <a:gd name="connsiteY2" fmla="*/ 144015 h 2063615"/>
              <a:gd name="connsiteX3" fmla="*/ 360041 w 1593400"/>
              <a:gd name="connsiteY3" fmla="*/ 1080119 h 2063615"/>
              <a:gd name="connsiteX4" fmla="*/ 1512168 w 1593400"/>
              <a:gd name="connsiteY4" fmla="*/ 648073 h 2063615"/>
              <a:gd name="connsiteX5" fmla="*/ 1584176 w 1593400"/>
              <a:gd name="connsiteY5" fmla="*/ 1368153 h 2063615"/>
              <a:gd name="connsiteX6" fmla="*/ 936104 w 1593400"/>
              <a:gd name="connsiteY6" fmla="*/ 2016223 h 2063615"/>
              <a:gd name="connsiteX7" fmla="*/ 144016 w 1593400"/>
              <a:gd name="connsiteY7" fmla="*/ 1440159 h 2063615"/>
              <a:gd name="connsiteX0" fmla="*/ 1584176 w 1593400"/>
              <a:gd name="connsiteY0" fmla="*/ 242516 h 2306131"/>
              <a:gd name="connsiteX1" fmla="*/ 1080120 w 1593400"/>
              <a:gd name="connsiteY1" fmla="*/ 45854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584176 w 1593400"/>
              <a:gd name="connsiteY0" fmla="*/ 242516 h 2306131"/>
              <a:gd name="connsiteX1" fmla="*/ 1080120 w 1593400"/>
              <a:gd name="connsiteY1" fmla="*/ 45854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584176 w 1593400"/>
              <a:gd name="connsiteY0" fmla="*/ 242516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368152 w 1593400"/>
              <a:gd name="connsiteY0" fmla="*/ 26491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368152 w 1593400"/>
              <a:gd name="connsiteY0" fmla="*/ 26491 h 2306131"/>
              <a:gd name="connsiteX1" fmla="*/ 1008112 w 1593400"/>
              <a:gd name="connsiteY1" fmla="*/ 386531 h 2306131"/>
              <a:gd name="connsiteX2" fmla="*/ 0 w 1593400"/>
              <a:gd name="connsiteY2" fmla="*/ 386531 h 2306131"/>
              <a:gd name="connsiteX3" fmla="*/ 360041 w 1593400"/>
              <a:gd name="connsiteY3" fmla="*/ 1322635 h 2306131"/>
              <a:gd name="connsiteX4" fmla="*/ 1512168 w 1593400"/>
              <a:gd name="connsiteY4" fmla="*/ 890589 h 2306131"/>
              <a:gd name="connsiteX5" fmla="*/ 1584176 w 1593400"/>
              <a:gd name="connsiteY5" fmla="*/ 1610669 h 2306131"/>
              <a:gd name="connsiteX6" fmla="*/ 936104 w 1593400"/>
              <a:gd name="connsiteY6" fmla="*/ 2258739 h 2306131"/>
              <a:gd name="connsiteX7" fmla="*/ 144016 w 1593400"/>
              <a:gd name="connsiteY7" fmla="*/ 1682675 h 2306131"/>
              <a:gd name="connsiteX0" fmla="*/ 1296144 w 1593400"/>
              <a:gd name="connsiteY0" fmla="*/ 0 h 2495664"/>
              <a:gd name="connsiteX1" fmla="*/ 1008112 w 1593400"/>
              <a:gd name="connsiteY1" fmla="*/ 576064 h 2495664"/>
              <a:gd name="connsiteX2" fmla="*/ 0 w 1593400"/>
              <a:gd name="connsiteY2" fmla="*/ 576064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76064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360041 w 1593400"/>
              <a:gd name="connsiteY3" fmla="*/ 1512168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1080122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593400"/>
              <a:gd name="connsiteY0" fmla="*/ 0 h 2495664"/>
              <a:gd name="connsiteX1" fmla="*/ 1008112 w 1593400"/>
              <a:gd name="connsiteY1" fmla="*/ 576064 h 2495664"/>
              <a:gd name="connsiteX2" fmla="*/ 0 w 1593400"/>
              <a:gd name="connsiteY2" fmla="*/ 504056 h 2495664"/>
              <a:gd name="connsiteX3" fmla="*/ 432048 w 1593400"/>
              <a:gd name="connsiteY3" fmla="*/ 1368152 h 2495664"/>
              <a:gd name="connsiteX4" fmla="*/ 1512168 w 1593400"/>
              <a:gd name="connsiteY4" fmla="*/ 936104 h 2495664"/>
              <a:gd name="connsiteX5" fmla="*/ 1584176 w 1593400"/>
              <a:gd name="connsiteY5" fmla="*/ 1800202 h 2495664"/>
              <a:gd name="connsiteX6" fmla="*/ 936104 w 1593400"/>
              <a:gd name="connsiteY6" fmla="*/ 2448272 h 2495664"/>
              <a:gd name="connsiteX7" fmla="*/ 144016 w 1593400"/>
              <a:gd name="connsiteY7" fmla="*/ 1872208 h 2495664"/>
              <a:gd name="connsiteX0" fmla="*/ 1296144 w 1953440"/>
              <a:gd name="connsiteY0" fmla="*/ 0 h 2495664"/>
              <a:gd name="connsiteX1" fmla="*/ 1008112 w 1953440"/>
              <a:gd name="connsiteY1" fmla="*/ 576064 h 2495664"/>
              <a:gd name="connsiteX2" fmla="*/ 0 w 1953440"/>
              <a:gd name="connsiteY2" fmla="*/ 504056 h 2495664"/>
              <a:gd name="connsiteX3" fmla="*/ 432048 w 1953440"/>
              <a:gd name="connsiteY3" fmla="*/ 1368152 h 2495664"/>
              <a:gd name="connsiteX4" fmla="*/ 1512168 w 1953440"/>
              <a:gd name="connsiteY4" fmla="*/ 936104 h 2495664"/>
              <a:gd name="connsiteX5" fmla="*/ 1944216 w 1953440"/>
              <a:gd name="connsiteY5" fmla="*/ 1728192 h 2495664"/>
              <a:gd name="connsiteX6" fmla="*/ 936104 w 1953440"/>
              <a:gd name="connsiteY6" fmla="*/ 2448272 h 2495664"/>
              <a:gd name="connsiteX7" fmla="*/ 144016 w 1953440"/>
              <a:gd name="connsiteY7" fmla="*/ 1872208 h 2495664"/>
              <a:gd name="connsiteX0" fmla="*/ 1296144 w 2082253"/>
              <a:gd name="connsiteY0" fmla="*/ 0 h 2516537"/>
              <a:gd name="connsiteX1" fmla="*/ 1008112 w 2082253"/>
              <a:gd name="connsiteY1" fmla="*/ 576064 h 2516537"/>
              <a:gd name="connsiteX2" fmla="*/ 0 w 2082253"/>
              <a:gd name="connsiteY2" fmla="*/ 504056 h 2516537"/>
              <a:gd name="connsiteX3" fmla="*/ 432048 w 2082253"/>
              <a:gd name="connsiteY3" fmla="*/ 1368152 h 2516537"/>
              <a:gd name="connsiteX4" fmla="*/ 1512168 w 2082253"/>
              <a:gd name="connsiteY4" fmla="*/ 936104 h 2516537"/>
              <a:gd name="connsiteX5" fmla="*/ 1944216 w 2082253"/>
              <a:gd name="connsiteY5" fmla="*/ 1728192 h 2516537"/>
              <a:gd name="connsiteX6" fmla="*/ 936104 w 2082253"/>
              <a:gd name="connsiteY6" fmla="*/ 2448272 h 2516537"/>
              <a:gd name="connsiteX7" fmla="*/ 144016 w 2082253"/>
              <a:gd name="connsiteY7" fmla="*/ 1872208 h 2516537"/>
              <a:gd name="connsiteX0" fmla="*/ 1296144 w 2082253"/>
              <a:gd name="connsiteY0" fmla="*/ 0 h 2495664"/>
              <a:gd name="connsiteX1" fmla="*/ 1008112 w 2082253"/>
              <a:gd name="connsiteY1" fmla="*/ 576064 h 2495664"/>
              <a:gd name="connsiteX2" fmla="*/ 0 w 2082253"/>
              <a:gd name="connsiteY2" fmla="*/ 504056 h 2495664"/>
              <a:gd name="connsiteX3" fmla="*/ 432048 w 2082253"/>
              <a:gd name="connsiteY3" fmla="*/ 1368152 h 2495664"/>
              <a:gd name="connsiteX4" fmla="*/ 1512168 w 2082253"/>
              <a:gd name="connsiteY4" fmla="*/ 936104 h 2495664"/>
              <a:gd name="connsiteX5" fmla="*/ 1944216 w 2082253"/>
              <a:gd name="connsiteY5" fmla="*/ 1656184 h 2495664"/>
              <a:gd name="connsiteX6" fmla="*/ 936104 w 2082253"/>
              <a:gd name="connsiteY6" fmla="*/ 2448272 h 2495664"/>
              <a:gd name="connsiteX7" fmla="*/ 144016 w 2082253"/>
              <a:gd name="connsiteY7" fmla="*/ 1872208 h 2495664"/>
              <a:gd name="connsiteX0" fmla="*/ 1296144 w 2082253"/>
              <a:gd name="connsiteY0" fmla="*/ 0 h 2495664"/>
              <a:gd name="connsiteX1" fmla="*/ 1008112 w 2082253"/>
              <a:gd name="connsiteY1" fmla="*/ 576064 h 2495664"/>
              <a:gd name="connsiteX2" fmla="*/ 0 w 2082253"/>
              <a:gd name="connsiteY2" fmla="*/ 504056 h 2495664"/>
              <a:gd name="connsiteX3" fmla="*/ 432048 w 2082253"/>
              <a:gd name="connsiteY3" fmla="*/ 1368152 h 2495664"/>
              <a:gd name="connsiteX4" fmla="*/ 1512168 w 2082253"/>
              <a:gd name="connsiteY4" fmla="*/ 936104 h 2495664"/>
              <a:gd name="connsiteX5" fmla="*/ 1944216 w 2082253"/>
              <a:gd name="connsiteY5" fmla="*/ 1584176 h 2495664"/>
              <a:gd name="connsiteX6" fmla="*/ 936104 w 2082253"/>
              <a:gd name="connsiteY6" fmla="*/ 2448272 h 2495664"/>
              <a:gd name="connsiteX7" fmla="*/ 144016 w 2082253"/>
              <a:gd name="connsiteY7" fmla="*/ 1872208 h 2495664"/>
              <a:gd name="connsiteX0" fmla="*/ 1296144 w 2089168"/>
              <a:gd name="connsiteY0" fmla="*/ 0 h 2495664"/>
              <a:gd name="connsiteX1" fmla="*/ 1008112 w 2089168"/>
              <a:gd name="connsiteY1" fmla="*/ 576064 h 2495664"/>
              <a:gd name="connsiteX2" fmla="*/ 0 w 2089168"/>
              <a:gd name="connsiteY2" fmla="*/ 504056 h 2495664"/>
              <a:gd name="connsiteX3" fmla="*/ 432048 w 2089168"/>
              <a:gd name="connsiteY3" fmla="*/ 1368152 h 2495664"/>
              <a:gd name="connsiteX4" fmla="*/ 1512168 w 2089168"/>
              <a:gd name="connsiteY4" fmla="*/ 936104 h 2495664"/>
              <a:gd name="connsiteX5" fmla="*/ 1944216 w 2089168"/>
              <a:gd name="connsiteY5" fmla="*/ 1584176 h 2495664"/>
              <a:gd name="connsiteX6" fmla="*/ 936104 w 2089168"/>
              <a:gd name="connsiteY6" fmla="*/ 2448272 h 2495664"/>
              <a:gd name="connsiteX7" fmla="*/ 144016 w 2089168"/>
              <a:gd name="connsiteY7" fmla="*/ 1872208 h 2495664"/>
              <a:gd name="connsiteX0" fmla="*/ 1296144 w 2089167"/>
              <a:gd name="connsiteY0" fmla="*/ 0 h 2588545"/>
              <a:gd name="connsiteX1" fmla="*/ 1008112 w 2089167"/>
              <a:gd name="connsiteY1" fmla="*/ 576064 h 2588545"/>
              <a:gd name="connsiteX2" fmla="*/ 0 w 2089167"/>
              <a:gd name="connsiteY2" fmla="*/ 504056 h 2588545"/>
              <a:gd name="connsiteX3" fmla="*/ 432048 w 2089167"/>
              <a:gd name="connsiteY3" fmla="*/ 1368152 h 2588545"/>
              <a:gd name="connsiteX4" fmla="*/ 1512168 w 2089167"/>
              <a:gd name="connsiteY4" fmla="*/ 936104 h 2588545"/>
              <a:gd name="connsiteX5" fmla="*/ 1944215 w 2089167"/>
              <a:gd name="connsiteY5" fmla="*/ 1800200 h 2588545"/>
              <a:gd name="connsiteX6" fmla="*/ 936104 w 2089167"/>
              <a:gd name="connsiteY6" fmla="*/ 2448272 h 2588545"/>
              <a:gd name="connsiteX7" fmla="*/ 144016 w 2089167"/>
              <a:gd name="connsiteY7" fmla="*/ 1872208 h 2588545"/>
              <a:gd name="connsiteX0" fmla="*/ 1296144 w 2082252"/>
              <a:gd name="connsiteY0" fmla="*/ 0 h 2588545"/>
              <a:gd name="connsiteX1" fmla="*/ 1008112 w 2082252"/>
              <a:gd name="connsiteY1" fmla="*/ 576064 h 2588545"/>
              <a:gd name="connsiteX2" fmla="*/ 0 w 2082252"/>
              <a:gd name="connsiteY2" fmla="*/ 504056 h 2588545"/>
              <a:gd name="connsiteX3" fmla="*/ 432048 w 2082252"/>
              <a:gd name="connsiteY3" fmla="*/ 1368152 h 2588545"/>
              <a:gd name="connsiteX4" fmla="*/ 1512168 w 2082252"/>
              <a:gd name="connsiteY4" fmla="*/ 936104 h 2588545"/>
              <a:gd name="connsiteX5" fmla="*/ 1944215 w 2082252"/>
              <a:gd name="connsiteY5" fmla="*/ 1800200 h 2588545"/>
              <a:gd name="connsiteX6" fmla="*/ 936104 w 2082252"/>
              <a:gd name="connsiteY6" fmla="*/ 2448272 h 2588545"/>
              <a:gd name="connsiteX7" fmla="*/ 144016 w 2082252"/>
              <a:gd name="connsiteY7" fmla="*/ 1872208 h 2588545"/>
              <a:gd name="connsiteX0" fmla="*/ 1296144 w 1944215"/>
              <a:gd name="connsiteY0" fmla="*/ 0 h 2495664"/>
              <a:gd name="connsiteX1" fmla="*/ 1008112 w 1944215"/>
              <a:gd name="connsiteY1" fmla="*/ 576064 h 2495664"/>
              <a:gd name="connsiteX2" fmla="*/ 0 w 1944215"/>
              <a:gd name="connsiteY2" fmla="*/ 504056 h 2495664"/>
              <a:gd name="connsiteX3" fmla="*/ 432048 w 1944215"/>
              <a:gd name="connsiteY3" fmla="*/ 1368152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144016 w 1944215"/>
              <a:gd name="connsiteY7" fmla="*/ 1872208 h 2495664"/>
              <a:gd name="connsiteX0" fmla="*/ 1296144 w 1944215"/>
              <a:gd name="connsiteY0" fmla="*/ 0 h 2495664"/>
              <a:gd name="connsiteX1" fmla="*/ 1008112 w 1944215"/>
              <a:gd name="connsiteY1" fmla="*/ 576064 h 2495664"/>
              <a:gd name="connsiteX2" fmla="*/ 0 w 1944215"/>
              <a:gd name="connsiteY2" fmla="*/ 504056 h 2495664"/>
              <a:gd name="connsiteX3" fmla="*/ 432048 w 1944215"/>
              <a:gd name="connsiteY3" fmla="*/ 1368152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576065 w 1944215"/>
              <a:gd name="connsiteY7" fmla="*/ 2160240 h 2495664"/>
              <a:gd name="connsiteX0" fmla="*/ 1296144 w 1944215"/>
              <a:gd name="connsiteY0" fmla="*/ 0 h 2495664"/>
              <a:gd name="connsiteX1" fmla="*/ 1008112 w 1944215"/>
              <a:gd name="connsiteY1" fmla="*/ 576064 h 2495664"/>
              <a:gd name="connsiteX2" fmla="*/ 0 w 1944215"/>
              <a:gd name="connsiteY2" fmla="*/ 504056 h 2495664"/>
              <a:gd name="connsiteX3" fmla="*/ 432049 w 1944215"/>
              <a:gd name="connsiteY3" fmla="*/ 1656184 h 2495664"/>
              <a:gd name="connsiteX4" fmla="*/ 1512168 w 1944215"/>
              <a:gd name="connsiteY4" fmla="*/ 936104 h 2495664"/>
              <a:gd name="connsiteX5" fmla="*/ 1944215 w 1944215"/>
              <a:gd name="connsiteY5" fmla="*/ 1800200 h 2495664"/>
              <a:gd name="connsiteX6" fmla="*/ 936104 w 1944215"/>
              <a:gd name="connsiteY6" fmla="*/ 2448272 h 2495664"/>
              <a:gd name="connsiteX7" fmla="*/ 576065 w 1944215"/>
              <a:gd name="connsiteY7" fmla="*/ 2160240 h 2495664"/>
              <a:gd name="connsiteX0" fmla="*/ 1368151 w 2016222"/>
              <a:gd name="connsiteY0" fmla="*/ 0 h 2495664"/>
              <a:gd name="connsiteX1" fmla="*/ 1080119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368151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368151 w 2016222"/>
              <a:gd name="connsiteY0" fmla="*/ 96011 h 2591675"/>
              <a:gd name="connsiteX1" fmla="*/ 1080120 w 2016222"/>
              <a:gd name="connsiteY1" fmla="*/ 96011 h 2591675"/>
              <a:gd name="connsiteX2" fmla="*/ 792088 w 2016222"/>
              <a:gd name="connsiteY2" fmla="*/ 672075 h 2591675"/>
              <a:gd name="connsiteX3" fmla="*/ 0 w 2016222"/>
              <a:gd name="connsiteY3" fmla="*/ 816091 h 2591675"/>
              <a:gd name="connsiteX4" fmla="*/ 504056 w 2016222"/>
              <a:gd name="connsiteY4" fmla="*/ 1752195 h 2591675"/>
              <a:gd name="connsiteX5" fmla="*/ 1584175 w 2016222"/>
              <a:gd name="connsiteY5" fmla="*/ 1032115 h 2591675"/>
              <a:gd name="connsiteX6" fmla="*/ 2016222 w 2016222"/>
              <a:gd name="connsiteY6" fmla="*/ 1896211 h 2591675"/>
              <a:gd name="connsiteX7" fmla="*/ 1008111 w 2016222"/>
              <a:gd name="connsiteY7" fmla="*/ 2544283 h 2591675"/>
              <a:gd name="connsiteX8" fmla="*/ 648072 w 2016222"/>
              <a:gd name="connsiteY8" fmla="*/ 2256251 h 2591675"/>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24003 h 2519667"/>
              <a:gd name="connsiteX1" fmla="*/ 1080120 w 2016222"/>
              <a:gd name="connsiteY1" fmla="*/ 96011 h 2519667"/>
              <a:gd name="connsiteX2" fmla="*/ 792088 w 2016222"/>
              <a:gd name="connsiteY2" fmla="*/ 600067 h 2519667"/>
              <a:gd name="connsiteX3" fmla="*/ 0 w 2016222"/>
              <a:gd name="connsiteY3" fmla="*/ 744083 h 2519667"/>
              <a:gd name="connsiteX4" fmla="*/ 504056 w 2016222"/>
              <a:gd name="connsiteY4" fmla="*/ 1680187 h 2519667"/>
              <a:gd name="connsiteX5" fmla="*/ 1584175 w 2016222"/>
              <a:gd name="connsiteY5" fmla="*/ 960107 h 2519667"/>
              <a:gd name="connsiteX6" fmla="*/ 2016222 w 2016222"/>
              <a:gd name="connsiteY6" fmla="*/ 1824203 h 2519667"/>
              <a:gd name="connsiteX7" fmla="*/ 1008111 w 2016222"/>
              <a:gd name="connsiteY7" fmla="*/ 2472275 h 2519667"/>
              <a:gd name="connsiteX8" fmla="*/ 648072 w 2016222"/>
              <a:gd name="connsiteY8" fmla="*/ 2184243 h 2519667"/>
              <a:gd name="connsiteX0" fmla="*/ 1080120 w 2016222"/>
              <a:gd name="connsiteY0" fmla="*/ 24003 h 2519667"/>
              <a:gd name="connsiteX1" fmla="*/ 1080120 w 2016222"/>
              <a:gd name="connsiteY1" fmla="*/ 96011 h 2519667"/>
              <a:gd name="connsiteX2" fmla="*/ 792088 w 2016222"/>
              <a:gd name="connsiteY2" fmla="*/ 600067 h 2519667"/>
              <a:gd name="connsiteX3" fmla="*/ 0 w 2016222"/>
              <a:gd name="connsiteY3" fmla="*/ 744083 h 2519667"/>
              <a:gd name="connsiteX4" fmla="*/ 504056 w 2016222"/>
              <a:gd name="connsiteY4" fmla="*/ 1680187 h 2519667"/>
              <a:gd name="connsiteX5" fmla="*/ 1584175 w 2016222"/>
              <a:gd name="connsiteY5" fmla="*/ 960107 h 2519667"/>
              <a:gd name="connsiteX6" fmla="*/ 2016222 w 2016222"/>
              <a:gd name="connsiteY6" fmla="*/ 1824203 h 2519667"/>
              <a:gd name="connsiteX7" fmla="*/ 1008111 w 2016222"/>
              <a:gd name="connsiteY7" fmla="*/ 2472275 h 2519667"/>
              <a:gd name="connsiteX8" fmla="*/ 648072 w 2016222"/>
              <a:gd name="connsiteY8" fmla="*/ 2184243 h 2519667"/>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0 h 2495664"/>
              <a:gd name="connsiteX1" fmla="*/ 792088 w 2016222"/>
              <a:gd name="connsiteY1" fmla="*/ 576064 h 2495664"/>
              <a:gd name="connsiteX2" fmla="*/ 0 w 2016222"/>
              <a:gd name="connsiteY2" fmla="*/ 720080 h 2495664"/>
              <a:gd name="connsiteX3" fmla="*/ 504056 w 2016222"/>
              <a:gd name="connsiteY3" fmla="*/ 1656184 h 2495664"/>
              <a:gd name="connsiteX4" fmla="*/ 1584175 w 2016222"/>
              <a:gd name="connsiteY4" fmla="*/ 936104 h 2495664"/>
              <a:gd name="connsiteX5" fmla="*/ 2016222 w 2016222"/>
              <a:gd name="connsiteY5" fmla="*/ 1800200 h 2495664"/>
              <a:gd name="connsiteX6" fmla="*/ 1008111 w 2016222"/>
              <a:gd name="connsiteY6" fmla="*/ 2448272 h 2495664"/>
              <a:gd name="connsiteX7" fmla="*/ 648072 w 2016222"/>
              <a:gd name="connsiteY7" fmla="*/ 2160240 h 2495664"/>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5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5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6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728192 w 2016222"/>
              <a:gd name="connsiteY4" fmla="*/ 936104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016222"/>
              <a:gd name="connsiteY0" fmla="*/ 0 h 2423656"/>
              <a:gd name="connsiteX1" fmla="*/ 792088 w 2016222"/>
              <a:gd name="connsiteY1" fmla="*/ 576064 h 2423656"/>
              <a:gd name="connsiteX2" fmla="*/ 0 w 2016222"/>
              <a:gd name="connsiteY2" fmla="*/ 720080 h 2423656"/>
              <a:gd name="connsiteX3" fmla="*/ 504056 w 2016222"/>
              <a:gd name="connsiteY3" fmla="*/ 1656184 h 2423656"/>
              <a:gd name="connsiteX4" fmla="*/ 1584176 w 2016222"/>
              <a:gd name="connsiteY4" fmla="*/ 864096 h 2423656"/>
              <a:gd name="connsiteX5" fmla="*/ 2016222 w 2016222"/>
              <a:gd name="connsiteY5" fmla="*/ 1800200 h 2423656"/>
              <a:gd name="connsiteX6" fmla="*/ 1008112 w 2016222"/>
              <a:gd name="connsiteY6" fmla="*/ 2376264 h 2423656"/>
              <a:gd name="connsiteX7" fmla="*/ 648072 w 2016222"/>
              <a:gd name="connsiteY7" fmla="*/ 2160240 h 2423656"/>
              <a:gd name="connsiteX0" fmla="*/ 1080120 w 2124141"/>
              <a:gd name="connsiteY0" fmla="*/ 0 h 2423656"/>
              <a:gd name="connsiteX1" fmla="*/ 792088 w 2124141"/>
              <a:gd name="connsiteY1" fmla="*/ 576064 h 2423656"/>
              <a:gd name="connsiteX2" fmla="*/ 0 w 2124141"/>
              <a:gd name="connsiteY2" fmla="*/ 720080 h 2423656"/>
              <a:gd name="connsiteX3" fmla="*/ 504056 w 2124141"/>
              <a:gd name="connsiteY3" fmla="*/ 1656184 h 2423656"/>
              <a:gd name="connsiteX4" fmla="*/ 1584176 w 2124141"/>
              <a:gd name="connsiteY4" fmla="*/ 864096 h 2423656"/>
              <a:gd name="connsiteX5" fmla="*/ 2016222 w 2124141"/>
              <a:gd name="connsiteY5" fmla="*/ 1800200 h 2423656"/>
              <a:gd name="connsiteX6" fmla="*/ 1008112 w 2124141"/>
              <a:gd name="connsiteY6" fmla="*/ 2376264 h 2423656"/>
              <a:gd name="connsiteX7" fmla="*/ 648072 w 2124141"/>
              <a:gd name="connsiteY7" fmla="*/ 2160240 h 2423656"/>
              <a:gd name="connsiteX0" fmla="*/ 1080120 w 2124141"/>
              <a:gd name="connsiteY0" fmla="*/ 0 h 2423656"/>
              <a:gd name="connsiteX1" fmla="*/ 792088 w 2124141"/>
              <a:gd name="connsiteY1" fmla="*/ 576064 h 2423656"/>
              <a:gd name="connsiteX2" fmla="*/ 0 w 2124141"/>
              <a:gd name="connsiteY2" fmla="*/ 720080 h 2423656"/>
              <a:gd name="connsiteX3" fmla="*/ 504056 w 2124141"/>
              <a:gd name="connsiteY3" fmla="*/ 1656184 h 2423656"/>
              <a:gd name="connsiteX4" fmla="*/ 1584176 w 2124141"/>
              <a:gd name="connsiteY4" fmla="*/ 864096 h 2423656"/>
              <a:gd name="connsiteX5" fmla="*/ 2016222 w 2124141"/>
              <a:gd name="connsiteY5" fmla="*/ 1800200 h 2423656"/>
              <a:gd name="connsiteX6" fmla="*/ 1008112 w 2124141"/>
              <a:gd name="connsiteY6" fmla="*/ 2376264 h 2423656"/>
              <a:gd name="connsiteX7" fmla="*/ 648072 w 2124141"/>
              <a:gd name="connsiteY7" fmla="*/ 2160240 h 2423656"/>
              <a:gd name="connsiteX0" fmla="*/ 1080120 w 2134921"/>
              <a:gd name="connsiteY0" fmla="*/ 0 h 2492965"/>
              <a:gd name="connsiteX1" fmla="*/ 792088 w 2134921"/>
              <a:gd name="connsiteY1" fmla="*/ 576064 h 2492965"/>
              <a:gd name="connsiteX2" fmla="*/ 0 w 2134921"/>
              <a:gd name="connsiteY2" fmla="*/ 720080 h 2492965"/>
              <a:gd name="connsiteX3" fmla="*/ 504056 w 2134921"/>
              <a:gd name="connsiteY3" fmla="*/ 1656184 h 2492965"/>
              <a:gd name="connsiteX4" fmla="*/ 1584176 w 2134921"/>
              <a:gd name="connsiteY4" fmla="*/ 864096 h 2492965"/>
              <a:gd name="connsiteX5" fmla="*/ 2088232 w 2134921"/>
              <a:gd name="connsiteY5" fmla="*/ 1872208 h 2492965"/>
              <a:gd name="connsiteX6" fmla="*/ 1008112 w 2134921"/>
              <a:gd name="connsiteY6" fmla="*/ 2376264 h 2492965"/>
              <a:gd name="connsiteX7" fmla="*/ 648072 w 213492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88232 w 2124141"/>
              <a:gd name="connsiteY5" fmla="*/ 1872208 h 2492965"/>
              <a:gd name="connsiteX6" fmla="*/ 1008112 w 2124141"/>
              <a:gd name="connsiteY6" fmla="*/ 2376264 h 2492965"/>
              <a:gd name="connsiteX7" fmla="*/ 648072 w 212414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16224 w 2124141"/>
              <a:gd name="connsiteY5" fmla="*/ 1872208 h 2492965"/>
              <a:gd name="connsiteX6" fmla="*/ 1008112 w 2124141"/>
              <a:gd name="connsiteY6" fmla="*/ 2376264 h 2492965"/>
              <a:gd name="connsiteX7" fmla="*/ 648072 w 2124141"/>
              <a:gd name="connsiteY7" fmla="*/ 2160240 h 2492965"/>
              <a:gd name="connsiteX0" fmla="*/ 1080120 w 2124141"/>
              <a:gd name="connsiteY0" fmla="*/ 0 h 2492965"/>
              <a:gd name="connsiteX1" fmla="*/ 792088 w 2124141"/>
              <a:gd name="connsiteY1" fmla="*/ 576064 h 2492965"/>
              <a:gd name="connsiteX2" fmla="*/ 0 w 2124141"/>
              <a:gd name="connsiteY2" fmla="*/ 720080 h 2492965"/>
              <a:gd name="connsiteX3" fmla="*/ 504056 w 2124141"/>
              <a:gd name="connsiteY3" fmla="*/ 1656184 h 2492965"/>
              <a:gd name="connsiteX4" fmla="*/ 1584176 w 2124141"/>
              <a:gd name="connsiteY4" fmla="*/ 864096 h 2492965"/>
              <a:gd name="connsiteX5" fmla="*/ 2016224 w 2124141"/>
              <a:gd name="connsiteY5" fmla="*/ 1872208 h 2492965"/>
              <a:gd name="connsiteX6" fmla="*/ 1080120 w 2124141"/>
              <a:gd name="connsiteY6" fmla="*/ 2376264 h 2492965"/>
              <a:gd name="connsiteX7" fmla="*/ 648072 w 2124141"/>
              <a:gd name="connsiteY7" fmla="*/ 2160240 h 2492965"/>
              <a:gd name="connsiteX0" fmla="*/ 1080120 w 2124141"/>
              <a:gd name="connsiteY0" fmla="*/ 0 h 2160240"/>
              <a:gd name="connsiteX1" fmla="*/ 792088 w 2124141"/>
              <a:gd name="connsiteY1" fmla="*/ 576064 h 2160240"/>
              <a:gd name="connsiteX2" fmla="*/ 0 w 2124141"/>
              <a:gd name="connsiteY2" fmla="*/ 720080 h 2160240"/>
              <a:gd name="connsiteX3" fmla="*/ 504056 w 2124141"/>
              <a:gd name="connsiteY3" fmla="*/ 1656184 h 2160240"/>
              <a:gd name="connsiteX4" fmla="*/ 1584176 w 2124141"/>
              <a:gd name="connsiteY4" fmla="*/ 864096 h 2160240"/>
              <a:gd name="connsiteX5" fmla="*/ 2016224 w 2124141"/>
              <a:gd name="connsiteY5" fmla="*/ 1872208 h 2160240"/>
              <a:gd name="connsiteX6" fmla="*/ 648072 w 2124141"/>
              <a:gd name="connsiteY6" fmla="*/ 2160240 h 2160240"/>
              <a:gd name="connsiteX0" fmla="*/ 1080120 w 2124141"/>
              <a:gd name="connsiteY0" fmla="*/ 0 h 2160240"/>
              <a:gd name="connsiteX1" fmla="*/ 792088 w 2124141"/>
              <a:gd name="connsiteY1" fmla="*/ 576064 h 2160240"/>
              <a:gd name="connsiteX2" fmla="*/ 0 w 2124141"/>
              <a:gd name="connsiteY2" fmla="*/ 720080 h 2160240"/>
              <a:gd name="connsiteX3" fmla="*/ 504056 w 2124141"/>
              <a:gd name="connsiteY3" fmla="*/ 1656184 h 2160240"/>
              <a:gd name="connsiteX4" fmla="*/ 1584176 w 2124141"/>
              <a:gd name="connsiteY4" fmla="*/ 864096 h 2160240"/>
              <a:gd name="connsiteX5" fmla="*/ 2016224 w 2124141"/>
              <a:gd name="connsiteY5" fmla="*/ 1872208 h 2160240"/>
              <a:gd name="connsiteX6" fmla="*/ 864096 w 2124141"/>
              <a:gd name="connsiteY6" fmla="*/ 2160240 h 2160240"/>
              <a:gd name="connsiteX0" fmla="*/ 1080120 w 2124141"/>
              <a:gd name="connsiteY0" fmla="*/ 0 h 2606822"/>
              <a:gd name="connsiteX1" fmla="*/ 792088 w 2124141"/>
              <a:gd name="connsiteY1" fmla="*/ 576064 h 2606822"/>
              <a:gd name="connsiteX2" fmla="*/ 0 w 2124141"/>
              <a:gd name="connsiteY2" fmla="*/ 720080 h 2606822"/>
              <a:gd name="connsiteX3" fmla="*/ 504056 w 2124141"/>
              <a:gd name="connsiteY3" fmla="*/ 1656184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1080120 w 2124141"/>
              <a:gd name="connsiteY0" fmla="*/ 96011 h 2702833"/>
              <a:gd name="connsiteX1" fmla="*/ 864096 w 2124141"/>
              <a:gd name="connsiteY1" fmla="*/ 96011 h 2702833"/>
              <a:gd name="connsiteX2" fmla="*/ 792088 w 2124141"/>
              <a:gd name="connsiteY2" fmla="*/ 672075 h 2702833"/>
              <a:gd name="connsiteX3" fmla="*/ 0 w 2124141"/>
              <a:gd name="connsiteY3" fmla="*/ 816091 h 2702833"/>
              <a:gd name="connsiteX4" fmla="*/ 648072 w 2124141"/>
              <a:gd name="connsiteY4" fmla="*/ 1680187 h 2702833"/>
              <a:gd name="connsiteX5" fmla="*/ 1584176 w 2124141"/>
              <a:gd name="connsiteY5" fmla="*/ 960107 h 2702833"/>
              <a:gd name="connsiteX6" fmla="*/ 2016224 w 2124141"/>
              <a:gd name="connsiteY6" fmla="*/ 1968219 h 2702833"/>
              <a:gd name="connsiteX7" fmla="*/ 864096 w 2124141"/>
              <a:gd name="connsiteY7" fmla="*/ 2256251 h 2702833"/>
              <a:gd name="connsiteX0" fmla="*/ 864096 w 2124141"/>
              <a:gd name="connsiteY0" fmla="*/ 0 h 2606822"/>
              <a:gd name="connsiteX1" fmla="*/ 792088 w 2124141"/>
              <a:gd name="connsiteY1" fmla="*/ 576064 h 2606822"/>
              <a:gd name="connsiteX2" fmla="*/ 0 w 2124141"/>
              <a:gd name="connsiteY2" fmla="*/ 720080 h 2606822"/>
              <a:gd name="connsiteX3" fmla="*/ 648072 w 2124141"/>
              <a:gd name="connsiteY3" fmla="*/ 1584176 h 2606822"/>
              <a:gd name="connsiteX4" fmla="*/ 1584176 w 2124141"/>
              <a:gd name="connsiteY4" fmla="*/ 864096 h 2606822"/>
              <a:gd name="connsiteX5" fmla="*/ 2016224 w 2124141"/>
              <a:gd name="connsiteY5" fmla="*/ 1872208 h 2606822"/>
              <a:gd name="connsiteX6" fmla="*/ 864096 w 2124141"/>
              <a:gd name="connsiteY6" fmla="*/ 2160240 h 2606822"/>
              <a:gd name="connsiteX0" fmla="*/ 864096 w 2124141"/>
              <a:gd name="connsiteY0" fmla="*/ 0 h 2606822"/>
              <a:gd name="connsiteX1" fmla="*/ 864096 w 2124141"/>
              <a:gd name="connsiteY1" fmla="*/ 0 h 2606822"/>
              <a:gd name="connsiteX2" fmla="*/ 792088 w 2124141"/>
              <a:gd name="connsiteY2" fmla="*/ 576064 h 2606822"/>
              <a:gd name="connsiteX3" fmla="*/ 0 w 2124141"/>
              <a:gd name="connsiteY3" fmla="*/ 720080 h 2606822"/>
              <a:gd name="connsiteX4" fmla="*/ 648072 w 2124141"/>
              <a:gd name="connsiteY4" fmla="*/ 1584176 h 2606822"/>
              <a:gd name="connsiteX5" fmla="*/ 1584176 w 2124141"/>
              <a:gd name="connsiteY5" fmla="*/ 864096 h 2606822"/>
              <a:gd name="connsiteX6" fmla="*/ 2016224 w 2124141"/>
              <a:gd name="connsiteY6" fmla="*/ 1872208 h 2606822"/>
              <a:gd name="connsiteX7" fmla="*/ 864096 w 2124141"/>
              <a:gd name="connsiteY7" fmla="*/ 2160240 h 2606822"/>
              <a:gd name="connsiteX0" fmla="*/ 864096 w 2124141"/>
              <a:gd name="connsiteY0" fmla="*/ 0 h 2606822"/>
              <a:gd name="connsiteX1" fmla="*/ 864096 w 2124141"/>
              <a:gd name="connsiteY1" fmla="*/ 0 h 2606822"/>
              <a:gd name="connsiteX2" fmla="*/ 936104 w 2124141"/>
              <a:gd name="connsiteY2" fmla="*/ 216024 h 2606822"/>
              <a:gd name="connsiteX3" fmla="*/ 792088 w 2124141"/>
              <a:gd name="connsiteY3" fmla="*/ 576064 h 2606822"/>
              <a:gd name="connsiteX4" fmla="*/ 0 w 2124141"/>
              <a:gd name="connsiteY4" fmla="*/ 720080 h 2606822"/>
              <a:gd name="connsiteX5" fmla="*/ 648072 w 2124141"/>
              <a:gd name="connsiteY5" fmla="*/ 1584176 h 2606822"/>
              <a:gd name="connsiteX6" fmla="*/ 1584176 w 2124141"/>
              <a:gd name="connsiteY6" fmla="*/ 864096 h 2606822"/>
              <a:gd name="connsiteX7" fmla="*/ 2016224 w 2124141"/>
              <a:gd name="connsiteY7" fmla="*/ 1872208 h 2606822"/>
              <a:gd name="connsiteX8" fmla="*/ 864096 w 2124141"/>
              <a:gd name="connsiteY8" fmla="*/ 2160240 h 2606822"/>
              <a:gd name="connsiteX0" fmla="*/ 864096 w 2124141"/>
              <a:gd name="connsiteY0" fmla="*/ 0 h 2606822"/>
              <a:gd name="connsiteX1" fmla="*/ 864096 w 2124141"/>
              <a:gd name="connsiteY1" fmla="*/ 0 h 2606822"/>
              <a:gd name="connsiteX2" fmla="*/ 936104 w 2124141"/>
              <a:gd name="connsiteY2" fmla="*/ 216024 h 2606822"/>
              <a:gd name="connsiteX3" fmla="*/ 720080 w 2124141"/>
              <a:gd name="connsiteY3" fmla="*/ 504056 h 2606822"/>
              <a:gd name="connsiteX4" fmla="*/ 0 w 2124141"/>
              <a:gd name="connsiteY4" fmla="*/ 720080 h 2606822"/>
              <a:gd name="connsiteX5" fmla="*/ 648072 w 2124141"/>
              <a:gd name="connsiteY5" fmla="*/ 1584176 h 2606822"/>
              <a:gd name="connsiteX6" fmla="*/ 1584176 w 2124141"/>
              <a:gd name="connsiteY6" fmla="*/ 864096 h 2606822"/>
              <a:gd name="connsiteX7" fmla="*/ 2016224 w 2124141"/>
              <a:gd name="connsiteY7" fmla="*/ 1872208 h 2606822"/>
              <a:gd name="connsiteX8" fmla="*/ 864096 w 2124141"/>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872208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52133"/>
              <a:gd name="connsiteY0" fmla="*/ 0 h 2606822"/>
              <a:gd name="connsiteX1" fmla="*/ 864096 w 2052133"/>
              <a:gd name="connsiteY1" fmla="*/ 0 h 2606822"/>
              <a:gd name="connsiteX2" fmla="*/ 936104 w 2052133"/>
              <a:gd name="connsiteY2" fmla="*/ 216024 h 2606822"/>
              <a:gd name="connsiteX3" fmla="*/ 720080 w 2052133"/>
              <a:gd name="connsiteY3" fmla="*/ 504056 h 2606822"/>
              <a:gd name="connsiteX4" fmla="*/ 0 w 2052133"/>
              <a:gd name="connsiteY4" fmla="*/ 720080 h 2606822"/>
              <a:gd name="connsiteX5" fmla="*/ 648072 w 2052133"/>
              <a:gd name="connsiteY5" fmla="*/ 1584176 h 2606822"/>
              <a:gd name="connsiteX6" fmla="*/ 1512168 w 2052133"/>
              <a:gd name="connsiteY6" fmla="*/ 720080 h 2606822"/>
              <a:gd name="connsiteX7" fmla="*/ 2016224 w 2052133"/>
              <a:gd name="connsiteY7" fmla="*/ 1656184 h 2606822"/>
              <a:gd name="connsiteX8" fmla="*/ 864096 w 2052133"/>
              <a:gd name="connsiteY8" fmla="*/ 2160240 h 2606822"/>
              <a:gd name="connsiteX0" fmla="*/ 864096 w 2094661"/>
              <a:gd name="connsiteY0" fmla="*/ 0 h 2606822"/>
              <a:gd name="connsiteX1" fmla="*/ 864096 w 2094661"/>
              <a:gd name="connsiteY1" fmla="*/ 0 h 2606822"/>
              <a:gd name="connsiteX2" fmla="*/ 936104 w 2094661"/>
              <a:gd name="connsiteY2" fmla="*/ 216024 h 2606822"/>
              <a:gd name="connsiteX3" fmla="*/ 720080 w 2094661"/>
              <a:gd name="connsiteY3" fmla="*/ 504056 h 2606822"/>
              <a:gd name="connsiteX4" fmla="*/ 0 w 2094661"/>
              <a:gd name="connsiteY4" fmla="*/ 720080 h 2606822"/>
              <a:gd name="connsiteX5" fmla="*/ 648072 w 2094661"/>
              <a:gd name="connsiteY5" fmla="*/ 1584176 h 2606822"/>
              <a:gd name="connsiteX6" fmla="*/ 1512168 w 2094661"/>
              <a:gd name="connsiteY6" fmla="*/ 720080 h 2606822"/>
              <a:gd name="connsiteX7" fmla="*/ 2088232 w 2094661"/>
              <a:gd name="connsiteY7" fmla="*/ 1656184 h 2606822"/>
              <a:gd name="connsiteX8" fmla="*/ 864096 w 2094661"/>
              <a:gd name="connsiteY8" fmla="*/ 2160240 h 2606822"/>
              <a:gd name="connsiteX0" fmla="*/ 864096 w 2094661"/>
              <a:gd name="connsiteY0" fmla="*/ 0 h 2534814"/>
              <a:gd name="connsiteX1" fmla="*/ 864096 w 2094661"/>
              <a:gd name="connsiteY1" fmla="*/ 0 h 2534814"/>
              <a:gd name="connsiteX2" fmla="*/ 936104 w 2094661"/>
              <a:gd name="connsiteY2" fmla="*/ 216024 h 2534814"/>
              <a:gd name="connsiteX3" fmla="*/ 720080 w 2094661"/>
              <a:gd name="connsiteY3" fmla="*/ 504056 h 2534814"/>
              <a:gd name="connsiteX4" fmla="*/ 0 w 2094661"/>
              <a:gd name="connsiteY4" fmla="*/ 720080 h 2534814"/>
              <a:gd name="connsiteX5" fmla="*/ 648072 w 2094661"/>
              <a:gd name="connsiteY5" fmla="*/ 1584176 h 2534814"/>
              <a:gd name="connsiteX6" fmla="*/ 1512168 w 2094661"/>
              <a:gd name="connsiteY6" fmla="*/ 720080 h 2534814"/>
              <a:gd name="connsiteX7" fmla="*/ 2088232 w 2094661"/>
              <a:gd name="connsiteY7" fmla="*/ 1656184 h 2534814"/>
              <a:gd name="connsiteX8" fmla="*/ 1008112 w 2094661"/>
              <a:gd name="connsiteY8" fmla="*/ 2088232 h 2534814"/>
              <a:gd name="connsiteX0" fmla="*/ 864096 w 2094661"/>
              <a:gd name="connsiteY0" fmla="*/ 0 h 2290378"/>
              <a:gd name="connsiteX1" fmla="*/ 864096 w 2094661"/>
              <a:gd name="connsiteY1" fmla="*/ 0 h 2290378"/>
              <a:gd name="connsiteX2" fmla="*/ 936104 w 2094661"/>
              <a:gd name="connsiteY2" fmla="*/ 216024 h 2290378"/>
              <a:gd name="connsiteX3" fmla="*/ 720080 w 2094661"/>
              <a:gd name="connsiteY3" fmla="*/ 504056 h 2290378"/>
              <a:gd name="connsiteX4" fmla="*/ 0 w 2094661"/>
              <a:gd name="connsiteY4" fmla="*/ 720080 h 2290378"/>
              <a:gd name="connsiteX5" fmla="*/ 648072 w 2094661"/>
              <a:gd name="connsiteY5" fmla="*/ 1584176 h 2290378"/>
              <a:gd name="connsiteX6" fmla="*/ 1512168 w 2094661"/>
              <a:gd name="connsiteY6" fmla="*/ 720080 h 2290378"/>
              <a:gd name="connsiteX7" fmla="*/ 2088232 w 2094661"/>
              <a:gd name="connsiteY7" fmla="*/ 1656184 h 2290378"/>
              <a:gd name="connsiteX8" fmla="*/ 1008112 w 2094661"/>
              <a:gd name="connsiteY8" fmla="*/ 2088232 h 2290378"/>
              <a:gd name="connsiteX0" fmla="*/ 864096 w 2094661"/>
              <a:gd name="connsiteY0" fmla="*/ 0 h 2290378"/>
              <a:gd name="connsiteX1" fmla="*/ 936104 w 2094661"/>
              <a:gd name="connsiteY1" fmla="*/ 216024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72008 h 2362386"/>
              <a:gd name="connsiteX1" fmla="*/ 1080120 w 2094661"/>
              <a:gd name="connsiteY1" fmla="*/ 0 h 2362386"/>
              <a:gd name="connsiteX2" fmla="*/ 1008112 w 2094661"/>
              <a:gd name="connsiteY2" fmla="*/ 216024 h 2362386"/>
              <a:gd name="connsiteX3" fmla="*/ 720080 w 2094661"/>
              <a:gd name="connsiteY3" fmla="*/ 576064 h 2362386"/>
              <a:gd name="connsiteX4" fmla="*/ 0 w 2094661"/>
              <a:gd name="connsiteY4" fmla="*/ 792088 h 2362386"/>
              <a:gd name="connsiteX5" fmla="*/ 648072 w 2094661"/>
              <a:gd name="connsiteY5" fmla="*/ 1656184 h 2362386"/>
              <a:gd name="connsiteX6" fmla="*/ 1512168 w 2094661"/>
              <a:gd name="connsiteY6" fmla="*/ 792088 h 2362386"/>
              <a:gd name="connsiteX7" fmla="*/ 2088232 w 2094661"/>
              <a:gd name="connsiteY7" fmla="*/ 1728192 h 2362386"/>
              <a:gd name="connsiteX8" fmla="*/ 1008112 w 2094661"/>
              <a:gd name="connsiteY8" fmla="*/ 2160240 h 2362386"/>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216024 h 2506402"/>
              <a:gd name="connsiteX1" fmla="*/ 1080120 w 2094661"/>
              <a:gd name="connsiteY1" fmla="*/ 0 h 2506402"/>
              <a:gd name="connsiteX2" fmla="*/ 1008112 w 2094661"/>
              <a:gd name="connsiteY2" fmla="*/ 360040 h 2506402"/>
              <a:gd name="connsiteX3" fmla="*/ 720080 w 2094661"/>
              <a:gd name="connsiteY3" fmla="*/ 720080 h 2506402"/>
              <a:gd name="connsiteX4" fmla="*/ 0 w 2094661"/>
              <a:gd name="connsiteY4" fmla="*/ 936104 h 2506402"/>
              <a:gd name="connsiteX5" fmla="*/ 648072 w 2094661"/>
              <a:gd name="connsiteY5" fmla="*/ 1800200 h 2506402"/>
              <a:gd name="connsiteX6" fmla="*/ 1512168 w 2094661"/>
              <a:gd name="connsiteY6" fmla="*/ 936104 h 2506402"/>
              <a:gd name="connsiteX7" fmla="*/ 2088232 w 2094661"/>
              <a:gd name="connsiteY7" fmla="*/ 1872208 h 2506402"/>
              <a:gd name="connsiteX8" fmla="*/ 1008112 w 2094661"/>
              <a:gd name="connsiteY8" fmla="*/ 2304256 h 2506402"/>
              <a:gd name="connsiteX0" fmla="*/ 864096 w 2094661"/>
              <a:gd name="connsiteY0" fmla="*/ 720080 h 3010458"/>
              <a:gd name="connsiteX1" fmla="*/ 504056 w 2094661"/>
              <a:gd name="connsiteY1" fmla="*/ 0 h 3010458"/>
              <a:gd name="connsiteX2" fmla="*/ 1080120 w 2094661"/>
              <a:gd name="connsiteY2" fmla="*/ 504056 h 3010458"/>
              <a:gd name="connsiteX3" fmla="*/ 1008112 w 2094661"/>
              <a:gd name="connsiteY3" fmla="*/ 864096 h 3010458"/>
              <a:gd name="connsiteX4" fmla="*/ 720080 w 2094661"/>
              <a:gd name="connsiteY4" fmla="*/ 1224136 h 3010458"/>
              <a:gd name="connsiteX5" fmla="*/ 0 w 2094661"/>
              <a:gd name="connsiteY5" fmla="*/ 1440160 h 3010458"/>
              <a:gd name="connsiteX6" fmla="*/ 648072 w 2094661"/>
              <a:gd name="connsiteY6" fmla="*/ 2304256 h 3010458"/>
              <a:gd name="connsiteX7" fmla="*/ 1512168 w 2094661"/>
              <a:gd name="connsiteY7" fmla="*/ 1440160 h 3010458"/>
              <a:gd name="connsiteX8" fmla="*/ 2088232 w 2094661"/>
              <a:gd name="connsiteY8" fmla="*/ 2376264 h 3010458"/>
              <a:gd name="connsiteX9" fmla="*/ 1008112 w 2094661"/>
              <a:gd name="connsiteY9" fmla="*/ 2808312 h 3010458"/>
              <a:gd name="connsiteX0" fmla="*/ 864096 w 2094661"/>
              <a:gd name="connsiteY0" fmla="*/ 720080 h 3010458"/>
              <a:gd name="connsiteX1" fmla="*/ 0 w 2094661"/>
              <a:gd name="connsiteY1" fmla="*/ 720080 h 3010458"/>
              <a:gd name="connsiteX2" fmla="*/ 504056 w 2094661"/>
              <a:gd name="connsiteY2" fmla="*/ 0 h 3010458"/>
              <a:gd name="connsiteX3" fmla="*/ 1080120 w 2094661"/>
              <a:gd name="connsiteY3" fmla="*/ 504056 h 3010458"/>
              <a:gd name="connsiteX4" fmla="*/ 1008112 w 2094661"/>
              <a:gd name="connsiteY4" fmla="*/ 864096 h 3010458"/>
              <a:gd name="connsiteX5" fmla="*/ 720080 w 2094661"/>
              <a:gd name="connsiteY5" fmla="*/ 1224136 h 3010458"/>
              <a:gd name="connsiteX6" fmla="*/ 0 w 2094661"/>
              <a:gd name="connsiteY6" fmla="*/ 1440160 h 3010458"/>
              <a:gd name="connsiteX7" fmla="*/ 648072 w 2094661"/>
              <a:gd name="connsiteY7" fmla="*/ 2304256 h 3010458"/>
              <a:gd name="connsiteX8" fmla="*/ 1512168 w 2094661"/>
              <a:gd name="connsiteY8" fmla="*/ 1440160 h 3010458"/>
              <a:gd name="connsiteX9" fmla="*/ 2088232 w 2094661"/>
              <a:gd name="connsiteY9" fmla="*/ 2376264 h 3010458"/>
              <a:gd name="connsiteX10" fmla="*/ 1008112 w 2094661"/>
              <a:gd name="connsiteY10" fmla="*/ 2808312 h 3010458"/>
              <a:gd name="connsiteX0" fmla="*/ 864096 w 2094661"/>
              <a:gd name="connsiteY0" fmla="*/ 720080 h 3010458"/>
              <a:gd name="connsiteX1" fmla="*/ 504056 w 2094661"/>
              <a:gd name="connsiteY1" fmla="*/ 0 h 3010458"/>
              <a:gd name="connsiteX2" fmla="*/ 1080120 w 2094661"/>
              <a:gd name="connsiteY2" fmla="*/ 504056 h 3010458"/>
              <a:gd name="connsiteX3" fmla="*/ 1008112 w 2094661"/>
              <a:gd name="connsiteY3" fmla="*/ 864096 h 3010458"/>
              <a:gd name="connsiteX4" fmla="*/ 720080 w 2094661"/>
              <a:gd name="connsiteY4" fmla="*/ 1224136 h 3010458"/>
              <a:gd name="connsiteX5" fmla="*/ 0 w 2094661"/>
              <a:gd name="connsiteY5" fmla="*/ 1440160 h 3010458"/>
              <a:gd name="connsiteX6" fmla="*/ 648072 w 2094661"/>
              <a:gd name="connsiteY6" fmla="*/ 2304256 h 3010458"/>
              <a:gd name="connsiteX7" fmla="*/ 1512168 w 2094661"/>
              <a:gd name="connsiteY7" fmla="*/ 1440160 h 3010458"/>
              <a:gd name="connsiteX8" fmla="*/ 2088232 w 2094661"/>
              <a:gd name="connsiteY8" fmla="*/ 2376264 h 3010458"/>
              <a:gd name="connsiteX9" fmla="*/ 1008112 w 2094661"/>
              <a:gd name="connsiteY9" fmla="*/ 2808312 h 3010458"/>
              <a:gd name="connsiteX0" fmla="*/ 864096 w 2094661"/>
              <a:gd name="connsiteY0" fmla="*/ 216024 h 2506402"/>
              <a:gd name="connsiteX1" fmla="*/ 1080120 w 2094661"/>
              <a:gd name="connsiteY1" fmla="*/ 0 h 2506402"/>
              <a:gd name="connsiteX2" fmla="*/ 1008112 w 2094661"/>
              <a:gd name="connsiteY2" fmla="*/ 360040 h 2506402"/>
              <a:gd name="connsiteX3" fmla="*/ 720080 w 2094661"/>
              <a:gd name="connsiteY3" fmla="*/ 720080 h 2506402"/>
              <a:gd name="connsiteX4" fmla="*/ 0 w 2094661"/>
              <a:gd name="connsiteY4" fmla="*/ 936104 h 2506402"/>
              <a:gd name="connsiteX5" fmla="*/ 648072 w 2094661"/>
              <a:gd name="connsiteY5" fmla="*/ 1800200 h 2506402"/>
              <a:gd name="connsiteX6" fmla="*/ 1512168 w 2094661"/>
              <a:gd name="connsiteY6" fmla="*/ 936104 h 2506402"/>
              <a:gd name="connsiteX7" fmla="*/ 2088232 w 2094661"/>
              <a:gd name="connsiteY7" fmla="*/ 1872208 h 2506402"/>
              <a:gd name="connsiteX8" fmla="*/ 1008112 w 2094661"/>
              <a:gd name="connsiteY8" fmla="*/ 2304256 h 2506402"/>
              <a:gd name="connsiteX0" fmla="*/ 864096 w 2094661"/>
              <a:gd name="connsiteY0" fmla="*/ 0 h 2290378"/>
              <a:gd name="connsiteX1" fmla="*/ 1008112 w 2094661"/>
              <a:gd name="connsiteY1" fmla="*/ 144016 h 2290378"/>
              <a:gd name="connsiteX2" fmla="*/ 720080 w 2094661"/>
              <a:gd name="connsiteY2" fmla="*/ 504056 h 2290378"/>
              <a:gd name="connsiteX3" fmla="*/ 0 w 2094661"/>
              <a:gd name="connsiteY3" fmla="*/ 720080 h 2290378"/>
              <a:gd name="connsiteX4" fmla="*/ 648072 w 2094661"/>
              <a:gd name="connsiteY4" fmla="*/ 1584176 h 2290378"/>
              <a:gd name="connsiteX5" fmla="*/ 1512168 w 2094661"/>
              <a:gd name="connsiteY5" fmla="*/ 720080 h 2290378"/>
              <a:gd name="connsiteX6" fmla="*/ 2088232 w 2094661"/>
              <a:gd name="connsiteY6" fmla="*/ 1656184 h 2290378"/>
              <a:gd name="connsiteX7" fmla="*/ 1008112 w 2094661"/>
              <a:gd name="connsiteY7" fmla="*/ 2088232 h 2290378"/>
              <a:gd name="connsiteX0" fmla="*/ 864096 w 2094661"/>
              <a:gd name="connsiteY0" fmla="*/ 0 h 2290378"/>
              <a:gd name="connsiteX1" fmla="*/ 720080 w 2094661"/>
              <a:gd name="connsiteY1" fmla="*/ 504056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720080 w 2094661"/>
              <a:gd name="connsiteY1" fmla="*/ 504056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0 h 2290378"/>
              <a:gd name="connsiteX1" fmla="*/ 648072 w 2094661"/>
              <a:gd name="connsiteY1" fmla="*/ 432048 h 2290378"/>
              <a:gd name="connsiteX2" fmla="*/ 0 w 2094661"/>
              <a:gd name="connsiteY2" fmla="*/ 720080 h 2290378"/>
              <a:gd name="connsiteX3" fmla="*/ 648072 w 2094661"/>
              <a:gd name="connsiteY3" fmla="*/ 1584176 h 2290378"/>
              <a:gd name="connsiteX4" fmla="*/ 1512168 w 2094661"/>
              <a:gd name="connsiteY4" fmla="*/ 720080 h 2290378"/>
              <a:gd name="connsiteX5" fmla="*/ 2088232 w 2094661"/>
              <a:gd name="connsiteY5" fmla="*/ 1656184 h 2290378"/>
              <a:gd name="connsiteX6" fmla="*/ 1008112 w 2094661"/>
              <a:gd name="connsiteY6" fmla="*/ 2088232 h 2290378"/>
              <a:gd name="connsiteX0" fmla="*/ 864096 w 2094661"/>
              <a:gd name="connsiteY0" fmla="*/ 1693 h 2292071"/>
              <a:gd name="connsiteX1" fmla="*/ 1512168 w 2094661"/>
              <a:gd name="connsiteY1" fmla="*/ 361733 h 2292071"/>
              <a:gd name="connsiteX2" fmla="*/ 648072 w 2094661"/>
              <a:gd name="connsiteY2" fmla="*/ 433741 h 2292071"/>
              <a:gd name="connsiteX3" fmla="*/ 0 w 2094661"/>
              <a:gd name="connsiteY3" fmla="*/ 721773 h 2292071"/>
              <a:gd name="connsiteX4" fmla="*/ 648072 w 2094661"/>
              <a:gd name="connsiteY4" fmla="*/ 1585869 h 2292071"/>
              <a:gd name="connsiteX5" fmla="*/ 1512168 w 2094661"/>
              <a:gd name="connsiteY5" fmla="*/ 721773 h 2292071"/>
              <a:gd name="connsiteX6" fmla="*/ 2088232 w 2094661"/>
              <a:gd name="connsiteY6" fmla="*/ 1657877 h 2292071"/>
              <a:gd name="connsiteX7" fmla="*/ 1008112 w 2094661"/>
              <a:gd name="connsiteY7" fmla="*/ 2089925 h 2292071"/>
              <a:gd name="connsiteX0" fmla="*/ 2088232 w 2094661"/>
              <a:gd name="connsiteY0" fmla="*/ 1693 h 2940142"/>
              <a:gd name="connsiteX1" fmla="*/ 1512168 w 2094661"/>
              <a:gd name="connsiteY1" fmla="*/ 1009804 h 2940142"/>
              <a:gd name="connsiteX2" fmla="*/ 648072 w 2094661"/>
              <a:gd name="connsiteY2" fmla="*/ 1081812 h 2940142"/>
              <a:gd name="connsiteX3" fmla="*/ 0 w 2094661"/>
              <a:gd name="connsiteY3" fmla="*/ 1369844 h 2940142"/>
              <a:gd name="connsiteX4" fmla="*/ 648072 w 2094661"/>
              <a:gd name="connsiteY4" fmla="*/ 2233940 h 2940142"/>
              <a:gd name="connsiteX5" fmla="*/ 1512168 w 2094661"/>
              <a:gd name="connsiteY5" fmla="*/ 1369844 h 2940142"/>
              <a:gd name="connsiteX6" fmla="*/ 2088232 w 2094661"/>
              <a:gd name="connsiteY6" fmla="*/ 2305948 h 2940142"/>
              <a:gd name="connsiteX7" fmla="*/ 1008112 w 2094661"/>
              <a:gd name="connsiteY7" fmla="*/ 2737996 h 2940142"/>
              <a:gd name="connsiteX0" fmla="*/ 2088232 w 2094661"/>
              <a:gd name="connsiteY0" fmla="*/ 1693 h 2940142"/>
              <a:gd name="connsiteX1" fmla="*/ 1080120 w 2094661"/>
              <a:gd name="connsiteY1" fmla="*/ 721773 h 2940142"/>
              <a:gd name="connsiteX2" fmla="*/ 648072 w 2094661"/>
              <a:gd name="connsiteY2" fmla="*/ 1081812 h 2940142"/>
              <a:gd name="connsiteX3" fmla="*/ 0 w 2094661"/>
              <a:gd name="connsiteY3" fmla="*/ 1369844 h 2940142"/>
              <a:gd name="connsiteX4" fmla="*/ 648072 w 2094661"/>
              <a:gd name="connsiteY4" fmla="*/ 2233940 h 2940142"/>
              <a:gd name="connsiteX5" fmla="*/ 1512168 w 2094661"/>
              <a:gd name="connsiteY5" fmla="*/ 1369844 h 2940142"/>
              <a:gd name="connsiteX6" fmla="*/ 2088232 w 2094661"/>
              <a:gd name="connsiteY6" fmla="*/ 2305948 h 2940142"/>
              <a:gd name="connsiteX7" fmla="*/ 1008112 w 2094661"/>
              <a:gd name="connsiteY7" fmla="*/ 2737996 h 2940142"/>
              <a:gd name="connsiteX0" fmla="*/ 936104 w 2094661"/>
              <a:gd name="connsiteY0" fmla="*/ 1693 h 2580102"/>
              <a:gd name="connsiteX1" fmla="*/ 1080120 w 2094661"/>
              <a:gd name="connsiteY1" fmla="*/ 361733 h 2580102"/>
              <a:gd name="connsiteX2" fmla="*/ 648072 w 2094661"/>
              <a:gd name="connsiteY2" fmla="*/ 721772 h 2580102"/>
              <a:gd name="connsiteX3" fmla="*/ 0 w 2094661"/>
              <a:gd name="connsiteY3" fmla="*/ 1009804 h 2580102"/>
              <a:gd name="connsiteX4" fmla="*/ 648072 w 2094661"/>
              <a:gd name="connsiteY4" fmla="*/ 1873900 h 2580102"/>
              <a:gd name="connsiteX5" fmla="*/ 1512168 w 2094661"/>
              <a:gd name="connsiteY5" fmla="*/ 1009804 h 2580102"/>
              <a:gd name="connsiteX6" fmla="*/ 2088232 w 2094661"/>
              <a:gd name="connsiteY6" fmla="*/ 1945908 h 2580102"/>
              <a:gd name="connsiteX7" fmla="*/ 1008112 w 2094661"/>
              <a:gd name="connsiteY7" fmla="*/ 2377956 h 2580102"/>
              <a:gd name="connsiteX0" fmla="*/ 936104 w 2094661"/>
              <a:gd name="connsiteY0" fmla="*/ 1693 h 2580102"/>
              <a:gd name="connsiteX1" fmla="*/ 864096 w 2094661"/>
              <a:gd name="connsiteY1" fmla="*/ 361733 h 2580102"/>
              <a:gd name="connsiteX2" fmla="*/ 648072 w 2094661"/>
              <a:gd name="connsiteY2" fmla="*/ 721772 h 2580102"/>
              <a:gd name="connsiteX3" fmla="*/ 0 w 2094661"/>
              <a:gd name="connsiteY3" fmla="*/ 1009804 h 2580102"/>
              <a:gd name="connsiteX4" fmla="*/ 648072 w 2094661"/>
              <a:gd name="connsiteY4" fmla="*/ 1873900 h 2580102"/>
              <a:gd name="connsiteX5" fmla="*/ 1512168 w 2094661"/>
              <a:gd name="connsiteY5" fmla="*/ 1009804 h 2580102"/>
              <a:gd name="connsiteX6" fmla="*/ 2088232 w 2094661"/>
              <a:gd name="connsiteY6" fmla="*/ 1945908 h 2580102"/>
              <a:gd name="connsiteX7" fmla="*/ 1008112 w 2094661"/>
              <a:gd name="connsiteY7" fmla="*/ 2377956 h 2580102"/>
              <a:gd name="connsiteX0" fmla="*/ 936104 w 2094661"/>
              <a:gd name="connsiteY0" fmla="*/ 0 h 2578409"/>
              <a:gd name="connsiteX1" fmla="*/ 648072 w 2094661"/>
              <a:gd name="connsiteY1" fmla="*/ 720079 h 2578409"/>
              <a:gd name="connsiteX2" fmla="*/ 0 w 2094661"/>
              <a:gd name="connsiteY2" fmla="*/ 1008111 h 2578409"/>
              <a:gd name="connsiteX3" fmla="*/ 648072 w 2094661"/>
              <a:gd name="connsiteY3" fmla="*/ 1872207 h 2578409"/>
              <a:gd name="connsiteX4" fmla="*/ 1512168 w 2094661"/>
              <a:gd name="connsiteY4" fmla="*/ 1008111 h 2578409"/>
              <a:gd name="connsiteX5" fmla="*/ 2088232 w 2094661"/>
              <a:gd name="connsiteY5" fmla="*/ 1944215 h 2578409"/>
              <a:gd name="connsiteX6" fmla="*/ 1008112 w 2094661"/>
              <a:gd name="connsiteY6" fmla="*/ 2376263 h 2578409"/>
              <a:gd name="connsiteX0" fmla="*/ 936104 w 2094661"/>
              <a:gd name="connsiteY0" fmla="*/ 0 h 2578409"/>
              <a:gd name="connsiteX1" fmla="*/ 648072 w 2094661"/>
              <a:gd name="connsiteY1" fmla="*/ 720079 h 2578409"/>
              <a:gd name="connsiteX2" fmla="*/ 0 w 2094661"/>
              <a:gd name="connsiteY2" fmla="*/ 1008111 h 2578409"/>
              <a:gd name="connsiteX3" fmla="*/ 648072 w 2094661"/>
              <a:gd name="connsiteY3" fmla="*/ 1872207 h 2578409"/>
              <a:gd name="connsiteX4" fmla="*/ 1512168 w 2094661"/>
              <a:gd name="connsiteY4" fmla="*/ 1008111 h 2578409"/>
              <a:gd name="connsiteX5" fmla="*/ 2088232 w 2094661"/>
              <a:gd name="connsiteY5" fmla="*/ 1944215 h 2578409"/>
              <a:gd name="connsiteX6" fmla="*/ 1008112 w 2094661"/>
              <a:gd name="connsiteY6" fmla="*/ 2376263 h 2578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4661" h="2578409">
                <a:moveTo>
                  <a:pt x="936104" y="0"/>
                </a:moveTo>
                <a:cubicBezTo>
                  <a:pt x="876097" y="150017"/>
                  <a:pt x="1036902" y="527899"/>
                  <a:pt x="648072" y="720079"/>
                </a:cubicBezTo>
                <a:cubicBezTo>
                  <a:pt x="91620" y="793939"/>
                  <a:pt x="91730" y="517198"/>
                  <a:pt x="0" y="1008111"/>
                </a:cubicBezTo>
                <a:cubicBezTo>
                  <a:pt x="518148" y="1685671"/>
                  <a:pt x="371024" y="1509070"/>
                  <a:pt x="648072" y="1872207"/>
                </a:cubicBezTo>
                <a:cubicBezTo>
                  <a:pt x="640721" y="1903448"/>
                  <a:pt x="452584" y="654186"/>
                  <a:pt x="1512168" y="1008111"/>
                </a:cubicBezTo>
                <a:cubicBezTo>
                  <a:pt x="2052133" y="1278883"/>
                  <a:pt x="2094661" y="1638339"/>
                  <a:pt x="2088232" y="1944215"/>
                </a:cubicBezTo>
                <a:cubicBezTo>
                  <a:pt x="2052471" y="2329959"/>
                  <a:pt x="1798955" y="2578409"/>
                  <a:pt x="1008112" y="2376263"/>
                </a:cubicBezTo>
              </a:path>
            </a:pathLst>
          </a:custGeom>
          <a:ln w="28575">
            <a:solidFill>
              <a:srgbClr val="FF0000"/>
            </a:solidFill>
          </a:ln>
        </p:spPr>
        <p:style>
          <a:lnRef idx="1">
            <a:schemeClr val="accent1"/>
          </a:lnRef>
          <a:fillRef idx="0">
            <a:schemeClr val="accent1"/>
          </a:fillRef>
          <a:effectRef idx="0">
            <a:schemeClr val="accent1"/>
          </a:effectRef>
          <a:fontRef idx="minor">
            <a:schemeClr val="tx1"/>
          </a:fontRef>
        </p:style>
        <p:txBody>
          <a:bodyPr anchor="ctr"/>
          <a:lstStyle/>
          <a:p>
            <a:pPr algn="ctr" fontAlgn="auto">
              <a:spcBef>
                <a:spcPts val="0"/>
              </a:spcBef>
              <a:spcAft>
                <a:spcPts val="0"/>
              </a:spcAft>
              <a:defRPr/>
            </a:pPr>
            <a:endParaRPr lang="ru-RU" dirty="0"/>
          </a:p>
        </p:txBody>
      </p:sp>
      <p:grpSp>
        <p:nvGrpSpPr>
          <p:cNvPr id="5" name="Группа 69"/>
          <p:cNvGrpSpPr/>
          <p:nvPr/>
        </p:nvGrpSpPr>
        <p:grpSpPr>
          <a:xfrm rot="1186808">
            <a:off x="2779554" y="5193804"/>
            <a:ext cx="4105038" cy="335976"/>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73" name="Полилиния 72"/>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4" name="Полилиния 73"/>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5" name="Полилиния 74"/>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6" name="Полилиния 75"/>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7" name="Полилиния 76"/>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8" name="Полилиния 77"/>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79" name="Полилиния 78"/>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0" name="Полилиния 79"/>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1" name="Полилиния 80"/>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2" name="Полилиния 81"/>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3" name="Полилиния 82"/>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sp>
            <p:nvSpPr>
              <p:cNvPr id="84" name="Полилиния 83"/>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grpSp>
        <p:sp>
          <p:nvSpPr>
            <p:cNvPr id="72" name="Полилиния 71"/>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dirty="0"/>
            </a:p>
          </p:txBody>
        </p:sp>
      </p:grpSp>
      <p:sp>
        <p:nvSpPr>
          <p:cNvPr id="2053" name="TextBox 86"/>
          <p:cNvSpPr txBox="1">
            <a:spLocks noChangeArrowheads="1"/>
          </p:cNvSpPr>
          <p:nvPr/>
        </p:nvSpPr>
        <p:spPr bwMode="auto">
          <a:xfrm>
            <a:off x="323850" y="4437063"/>
            <a:ext cx="1511300" cy="369887"/>
          </a:xfrm>
          <a:prstGeom prst="rect">
            <a:avLst/>
          </a:prstGeom>
          <a:noFill/>
          <a:ln w="9525">
            <a:noFill/>
            <a:miter lim="800000"/>
            <a:headEnd/>
            <a:tailEnd/>
          </a:ln>
        </p:spPr>
        <p:txBody>
          <a:bodyPr>
            <a:spAutoFit/>
          </a:bodyPr>
          <a:lstStyle/>
          <a:p>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endParaRPr lang="ru-RU" b="1" dirty="0">
              <a:solidFill>
                <a:srgbClr val="000066"/>
              </a:solidFill>
              <a:latin typeface="Monotype Corsiva" pitchFamily="66" charset="0"/>
            </a:endParaRPr>
          </a:p>
        </p:txBody>
      </p:sp>
      <p:sp>
        <p:nvSpPr>
          <p:cNvPr id="2054" name="TextBox 87"/>
          <p:cNvSpPr txBox="1">
            <a:spLocks noChangeArrowheads="1"/>
          </p:cNvSpPr>
          <p:nvPr/>
        </p:nvSpPr>
        <p:spPr bwMode="auto">
          <a:xfrm>
            <a:off x="250825" y="3716338"/>
            <a:ext cx="2017713" cy="369887"/>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-2a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endParaRPr lang="ru-RU" b="1" baseline="30000" dirty="0">
              <a:solidFill>
                <a:srgbClr val="000066"/>
              </a:solidFill>
              <a:latin typeface="Monotype Corsiva" pitchFamily="66" charset="0"/>
            </a:endParaRPr>
          </a:p>
        </p:txBody>
      </p:sp>
      <p:sp>
        <p:nvSpPr>
          <p:cNvPr id="2055" name="TextBox 88"/>
          <p:cNvSpPr txBox="1">
            <a:spLocks noChangeArrowheads="1"/>
          </p:cNvSpPr>
          <p:nvPr/>
        </p:nvSpPr>
        <p:spPr bwMode="auto">
          <a:xfrm>
            <a:off x="250825" y="2987675"/>
            <a:ext cx="2017713" cy="369888"/>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r>
              <a:rPr lang="en-US" b="1" dirty="0">
                <a:solidFill>
                  <a:srgbClr val="000066"/>
                </a:solidFill>
                <a:latin typeface="Monotype Corsiva" pitchFamily="66" charset="0"/>
              </a:rPr>
              <a:t>=a</a:t>
            </a:r>
            <a:r>
              <a:rPr lang="en-US" b="1" baseline="30000" dirty="0">
                <a:solidFill>
                  <a:srgbClr val="000066"/>
                </a:solidFill>
                <a:latin typeface="Monotype Corsiva" pitchFamily="66" charset="0"/>
              </a:rPr>
              <a:t>2</a:t>
            </a:r>
            <a:r>
              <a:rPr lang="ru-RU" b="1" dirty="0">
                <a:solidFill>
                  <a:srgbClr val="000066"/>
                </a:solidFill>
                <a:latin typeface="Monotype Corsiva" pitchFamily="66" charset="0"/>
              </a:rPr>
              <a:t>+</a:t>
            </a:r>
            <a:r>
              <a:rPr lang="en-US" b="1" dirty="0">
                <a:solidFill>
                  <a:srgbClr val="000066"/>
                </a:solidFill>
                <a:latin typeface="Monotype Corsiva" pitchFamily="66" charset="0"/>
              </a:rPr>
              <a:t>2a</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в</a:t>
            </a:r>
            <a:r>
              <a:rPr lang="en-US" b="1" baseline="30000" dirty="0">
                <a:solidFill>
                  <a:srgbClr val="000066"/>
                </a:solidFill>
                <a:latin typeface="Monotype Corsiva" pitchFamily="66" charset="0"/>
              </a:rPr>
              <a:t>2</a:t>
            </a:r>
            <a:endParaRPr lang="ru-RU" b="1" baseline="30000" dirty="0">
              <a:solidFill>
                <a:srgbClr val="000066"/>
              </a:solidFill>
              <a:latin typeface="Monotype Corsiva" pitchFamily="66" charset="0"/>
            </a:endParaRPr>
          </a:p>
        </p:txBody>
      </p:sp>
      <p:sp>
        <p:nvSpPr>
          <p:cNvPr id="2056" name="TextBox 89"/>
          <p:cNvSpPr txBox="1">
            <a:spLocks noChangeArrowheads="1"/>
          </p:cNvSpPr>
          <p:nvPr/>
        </p:nvSpPr>
        <p:spPr bwMode="auto">
          <a:xfrm>
            <a:off x="250825" y="2205038"/>
            <a:ext cx="2592388" cy="369887"/>
          </a:xfrm>
          <a:prstGeom prst="rect">
            <a:avLst/>
          </a:prstGeom>
          <a:noFill/>
          <a:ln w="9525">
            <a:noFill/>
            <a:miter lim="800000"/>
            <a:headEnd/>
            <a:tailEnd/>
          </a:ln>
        </p:spPr>
        <p:txBody>
          <a:bodyPr>
            <a:spAutoFit/>
          </a:bodyPr>
          <a:lstStyle/>
          <a:p>
            <a:r>
              <a:rPr lang="ru-RU" b="1" dirty="0">
                <a:solidFill>
                  <a:srgbClr val="000066"/>
                </a:solidFill>
                <a:latin typeface="Monotype Corsiva" pitchFamily="66" charset="0"/>
              </a:rPr>
              <a:t>(</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3</a:t>
            </a:r>
            <a:r>
              <a:rPr lang="en-US" b="1" dirty="0">
                <a:solidFill>
                  <a:srgbClr val="000066"/>
                </a:solidFill>
                <a:latin typeface="Monotype Corsiva" pitchFamily="66" charset="0"/>
              </a:rPr>
              <a:t>=a</a:t>
            </a:r>
            <a:r>
              <a:rPr lang="ru-RU" b="1" baseline="30000" dirty="0">
                <a:solidFill>
                  <a:srgbClr val="000066"/>
                </a:solidFill>
                <a:latin typeface="Monotype Corsiva" pitchFamily="66" charset="0"/>
              </a:rPr>
              <a:t>3</a:t>
            </a:r>
            <a:r>
              <a:rPr lang="ru-RU" b="1" dirty="0">
                <a:solidFill>
                  <a:srgbClr val="000066"/>
                </a:solidFill>
                <a:latin typeface="Monotype Corsiva" pitchFamily="66" charset="0"/>
              </a:rPr>
              <a:t>+3</a:t>
            </a:r>
            <a:r>
              <a:rPr lang="en-US" b="1" dirty="0">
                <a:solidFill>
                  <a:srgbClr val="000066"/>
                </a:solidFill>
                <a:latin typeface="Monotype Corsiva" pitchFamily="66" charset="0"/>
              </a:rPr>
              <a:t>a</a:t>
            </a:r>
            <a:r>
              <a:rPr lang="ru-RU" b="1" baseline="30000" dirty="0">
                <a:solidFill>
                  <a:srgbClr val="000066"/>
                </a:solidFill>
                <a:latin typeface="Monotype Corsiva" pitchFamily="66" charset="0"/>
              </a:rPr>
              <a:t>2</a:t>
            </a:r>
            <a:r>
              <a:rPr lang="ru-RU" b="1" dirty="0">
                <a:solidFill>
                  <a:srgbClr val="000066"/>
                </a:solidFill>
                <a:latin typeface="Monotype Corsiva" pitchFamily="66" charset="0"/>
              </a:rPr>
              <a:t>в</a:t>
            </a:r>
            <a:r>
              <a:rPr lang="en-US" b="1" dirty="0">
                <a:solidFill>
                  <a:srgbClr val="000066"/>
                </a:solidFill>
                <a:latin typeface="Monotype Corsiva" pitchFamily="66" charset="0"/>
              </a:rPr>
              <a:t>+</a:t>
            </a:r>
            <a:r>
              <a:rPr lang="ru-RU" b="1" dirty="0">
                <a:solidFill>
                  <a:srgbClr val="000066"/>
                </a:solidFill>
                <a:latin typeface="Monotype Corsiva" pitchFamily="66" charset="0"/>
              </a:rPr>
              <a:t>3</a:t>
            </a:r>
            <a:r>
              <a:rPr lang="en-US" b="1" dirty="0">
                <a:solidFill>
                  <a:srgbClr val="000066"/>
                </a:solidFill>
                <a:latin typeface="Monotype Corsiva" pitchFamily="66" charset="0"/>
              </a:rPr>
              <a:t>a</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2</a:t>
            </a:r>
            <a:r>
              <a:rPr lang="ru-RU" b="1" dirty="0">
                <a:solidFill>
                  <a:srgbClr val="000066"/>
                </a:solidFill>
                <a:latin typeface="Monotype Corsiva" pitchFamily="66" charset="0"/>
              </a:rPr>
              <a:t>+в</a:t>
            </a:r>
            <a:r>
              <a:rPr lang="ru-RU" b="1" baseline="30000" dirty="0">
                <a:solidFill>
                  <a:srgbClr val="000066"/>
                </a:solidFill>
                <a:latin typeface="Monotype Corsiva" pitchFamily="66" charset="0"/>
              </a:rPr>
              <a:t>3</a:t>
            </a:r>
          </a:p>
        </p:txBody>
      </p:sp>
      <p:cxnSp>
        <p:nvCxnSpPr>
          <p:cNvPr id="93" name="Прямая соединительная линия 92"/>
          <p:cNvCxnSpPr/>
          <p:nvPr/>
        </p:nvCxnSpPr>
        <p:spPr>
          <a:xfrm flipV="1">
            <a:off x="684213" y="5013325"/>
            <a:ext cx="863600" cy="215900"/>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sp>
        <p:nvSpPr>
          <p:cNvPr id="66" name="TextBox 65"/>
          <p:cNvSpPr txBox="1"/>
          <p:nvPr/>
        </p:nvSpPr>
        <p:spPr>
          <a:xfrm>
            <a:off x="467544" y="2780928"/>
            <a:ext cx="8064896" cy="1200329"/>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7200" b="1" dirty="0" smtClean="0">
                <a:ln w="10541" cmpd="sng">
                  <a:solidFill>
                    <a:schemeClr val="accent1">
                      <a:shade val="88000"/>
                      <a:satMod val="110000"/>
                    </a:schemeClr>
                  </a:solidFill>
                  <a:prstDash val="solid"/>
                </a:ln>
                <a:solidFill>
                  <a:srgbClr val="000066"/>
                </a:solidFill>
                <a:latin typeface="Monotype Corsiva" pitchFamily="66" charset="0"/>
              </a:rPr>
              <a:t>Спасибо за внимание!</a:t>
            </a:r>
            <a:endParaRPr lang="ru-RU" sz="3600" b="1" dirty="0">
              <a:ln w="10541" cmpd="sng">
                <a:solidFill>
                  <a:schemeClr val="accent1">
                    <a:shade val="88000"/>
                    <a:satMod val="110000"/>
                  </a:schemeClr>
                </a:solidFill>
                <a:prstDash val="solid"/>
              </a:ln>
              <a:solidFill>
                <a:srgbClr val="000066"/>
              </a:solidFill>
              <a:latin typeface="Monotype Corsiva" pitchFamily="66" charset="0"/>
            </a:endParaRPr>
          </a:p>
        </p:txBody>
      </p:sp>
      <p:sp>
        <p:nvSpPr>
          <p:cNvPr id="87" name="TextBox 86"/>
          <p:cNvSpPr txBox="1"/>
          <p:nvPr/>
        </p:nvSpPr>
        <p:spPr>
          <a:xfrm rot="20844486">
            <a:off x="195110" y="4415294"/>
            <a:ext cx="1942165" cy="523220"/>
          </a:xfrm>
          <a:prstGeom prst="rect">
            <a:avLst/>
          </a:prstGeom>
          <a:solidFill>
            <a:srgbClr val="FFFFFF"/>
          </a:solidFill>
        </p:spPr>
        <p:txBody>
          <a:bodyPr wrap="square" rtlCol="0">
            <a:spAutoFit/>
          </a:bodyPr>
          <a:lstStyle/>
          <a:p>
            <a:r>
              <a:rPr lang="en-US" sz="2800" b="1" dirty="0" smtClean="0">
                <a:solidFill>
                  <a:srgbClr val="002060"/>
                </a:solidFill>
                <a:latin typeface="Monotype Corsiva" pitchFamily="66" charset="0"/>
              </a:rPr>
              <a:t> </a:t>
            </a:r>
            <a:r>
              <a:rPr lang="ru-RU" sz="2800" b="1" dirty="0" smtClean="0">
                <a:solidFill>
                  <a:srgbClr val="C00000"/>
                </a:solidFill>
                <a:latin typeface="Monotype Corsiva" pitchFamily="66" charset="0"/>
              </a:rPr>
              <a:t>Я сдам ЕГЭ</a:t>
            </a:r>
            <a:endParaRPr lang="ru-RU" sz="2800" b="1" dirty="0">
              <a:solidFill>
                <a:srgbClr val="C00000"/>
              </a:solidFill>
              <a:latin typeface="Monotype Corsiva" pitchFamily="66" charset="0"/>
            </a:endParaRPr>
          </a:p>
        </p:txBody>
      </p:sp>
    </p:spTree>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827584" y="260648"/>
            <a:ext cx="7776864" cy="584775"/>
          </a:xfrm>
          <a:prstGeom prst="rect">
            <a:avLst/>
          </a:prstGeom>
          <a:solidFill>
            <a:srgbClr val="FFFFFF">
              <a:alpha val="52157"/>
            </a:srgbClr>
          </a:solidFill>
          <a:effectLst>
            <a:softEdge rad="63500"/>
          </a:effectLst>
        </p:spPr>
        <p:txBody>
          <a:bodyPr>
            <a:spAutoFit/>
          </a:bodyPr>
          <a:lstStyle/>
          <a:p>
            <a:pPr algn="ctr" fontAlgn="auto">
              <a:spcBef>
                <a:spcPts val="0"/>
              </a:spcBef>
              <a:spcAft>
                <a:spcPts val="0"/>
              </a:spcAft>
              <a:defRPr/>
            </a:pP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№6069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www.mathege.ru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484784"/>
            <a:ext cx="8241640" cy="3108543"/>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800" dirty="0"/>
              <a:t>На палке </a:t>
            </a:r>
            <a:r>
              <a:rPr lang="ru-RU" sz="2800" dirty="0" smtClean="0"/>
              <a:t>отмечены поперечные </a:t>
            </a:r>
            <a:r>
              <a:rPr lang="ru-RU" sz="2800" dirty="0"/>
              <a:t>линии </a:t>
            </a:r>
            <a:r>
              <a:rPr lang="ru-RU" sz="2800" dirty="0" smtClean="0"/>
              <a:t>красного</a:t>
            </a:r>
            <a:r>
              <a:rPr lang="ru-RU" sz="2800" dirty="0"/>
              <a:t>, жёлтого и зелёного цвета. Если </a:t>
            </a:r>
            <a:r>
              <a:rPr lang="ru-RU" sz="2800" dirty="0" smtClean="0"/>
              <a:t>распилить </a:t>
            </a:r>
            <a:r>
              <a:rPr lang="ru-RU" sz="2800" dirty="0"/>
              <a:t>палку по </a:t>
            </a:r>
            <a:r>
              <a:rPr lang="ru-RU" sz="2800" dirty="0" smtClean="0"/>
              <a:t>красным линиям</a:t>
            </a:r>
            <a:r>
              <a:rPr lang="ru-RU" sz="2800" dirty="0"/>
              <a:t>, </a:t>
            </a:r>
            <a:r>
              <a:rPr lang="ru-RU" sz="2800" dirty="0" smtClean="0"/>
              <a:t>получится 5 кусков</a:t>
            </a:r>
            <a:r>
              <a:rPr lang="ru-RU" sz="2800" dirty="0"/>
              <a:t>, если по </a:t>
            </a:r>
            <a:r>
              <a:rPr lang="ru-RU" sz="2800" dirty="0" smtClean="0"/>
              <a:t>жёлтым – 7 кусков</a:t>
            </a:r>
            <a:r>
              <a:rPr lang="ru-RU" sz="2800" dirty="0"/>
              <a:t>, если по зелёным –</a:t>
            </a:r>
            <a:r>
              <a:rPr lang="ru-RU" sz="2800" dirty="0" smtClean="0"/>
              <a:t> 11 кусков</a:t>
            </a:r>
            <a:r>
              <a:rPr lang="ru-RU" sz="2800" dirty="0"/>
              <a:t>. </a:t>
            </a:r>
            <a:r>
              <a:rPr lang="ru-RU" sz="2800" dirty="0" smtClean="0"/>
              <a:t>Сколько кусков получится</a:t>
            </a:r>
            <a:r>
              <a:rPr lang="ru-RU" sz="2800" dirty="0"/>
              <a:t>, если </a:t>
            </a:r>
            <a:r>
              <a:rPr lang="ru-RU" sz="2800" dirty="0" smtClean="0"/>
              <a:t>распилить </a:t>
            </a:r>
            <a:r>
              <a:rPr lang="ru-RU" sz="2800" dirty="0"/>
              <a:t>палку по </a:t>
            </a:r>
            <a:r>
              <a:rPr lang="ru-RU" sz="2800" dirty="0" smtClean="0"/>
              <a:t>линиям </a:t>
            </a:r>
            <a:r>
              <a:rPr lang="ru-RU" sz="2800" dirty="0"/>
              <a:t>всех трёх </a:t>
            </a:r>
            <a:r>
              <a:rPr lang="ru-RU" sz="2800" dirty="0" smtClean="0"/>
              <a:t>цветов</a:t>
            </a:r>
            <a:r>
              <a:rPr lang="ru-RU" sz="2800" dirty="0"/>
              <a:t>?</a:t>
            </a:r>
            <a:endParaRPr lang="ru-RU" sz="2800" i="1" dirty="0">
              <a:ln w="10541" cmpd="sng">
                <a:solidFill>
                  <a:schemeClr val="accent1">
                    <a:shade val="88000"/>
                    <a:satMod val="110000"/>
                  </a:schemeClr>
                </a:solidFill>
                <a:prstDash val="solid"/>
              </a:ln>
              <a:latin typeface="Times New Roman" pitchFamily="18" charset="0"/>
              <a:cs typeface="Times New Roman" pitchFamily="18" charset="0"/>
            </a:endParaRPr>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pic>
        <p:nvPicPr>
          <p:cNvPr id="17410" name="Picture 2" descr="C:\Users\Admin\Desktop\палка.jpg"/>
          <p:cNvPicPr>
            <a:picLocks noChangeAspect="1" noChangeArrowheads="1"/>
          </p:cNvPicPr>
          <p:nvPr/>
        </p:nvPicPr>
        <p:blipFill>
          <a:blip r:embed="rId2" cstate="print">
            <a:clrChange>
              <a:clrFrom>
                <a:srgbClr val="FFFFFF"/>
              </a:clrFrom>
              <a:clrTo>
                <a:srgbClr val="FFFFFF">
                  <a:alpha val="0"/>
                </a:srgbClr>
              </a:clrTo>
            </a:clrChange>
          </a:blip>
          <a:srcRect t="43280" b="43280"/>
          <a:stretch>
            <a:fillRect/>
          </a:stretch>
        </p:blipFill>
        <p:spPr bwMode="auto">
          <a:xfrm>
            <a:off x="539552" y="4365104"/>
            <a:ext cx="7920880" cy="1064551"/>
          </a:xfrm>
          <a:prstGeom prst="rect">
            <a:avLst/>
          </a:prstGeom>
          <a:noFill/>
        </p:spPr>
      </p:pic>
      <p:cxnSp>
        <p:nvCxnSpPr>
          <p:cNvPr id="144" name="Прямая соединительная линия 143"/>
          <p:cNvCxnSpPr/>
          <p:nvPr/>
        </p:nvCxnSpPr>
        <p:spPr>
          <a:xfrm>
            <a:off x="7092280" y="4725144"/>
            <a:ext cx="0" cy="360040"/>
          </a:xfrm>
          <a:prstGeom prst="line">
            <a:avLst/>
          </a:prstGeom>
          <a:ln>
            <a:solidFill>
              <a:srgbClr val="FF0000"/>
            </a:solidFill>
          </a:ln>
        </p:spPr>
        <p:style>
          <a:lnRef idx="3">
            <a:schemeClr val="dk1"/>
          </a:lnRef>
          <a:fillRef idx="0">
            <a:schemeClr val="dk1"/>
          </a:fillRef>
          <a:effectRef idx="2">
            <a:schemeClr val="dk1"/>
          </a:effectRef>
          <a:fontRef idx="minor">
            <a:schemeClr val="tx1"/>
          </a:fontRef>
        </p:style>
      </p:cxnSp>
      <p:cxnSp>
        <p:nvCxnSpPr>
          <p:cNvPr id="150" name="Прямая соединительная линия 149"/>
          <p:cNvCxnSpPr/>
          <p:nvPr/>
        </p:nvCxnSpPr>
        <p:spPr>
          <a:xfrm>
            <a:off x="7812360"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152" name="Прямая соединительная линия 151"/>
          <p:cNvCxnSpPr/>
          <p:nvPr/>
        </p:nvCxnSpPr>
        <p:spPr>
          <a:xfrm>
            <a:off x="6804248"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160" name="Прямая соединительная линия 159"/>
          <p:cNvCxnSpPr/>
          <p:nvPr/>
        </p:nvCxnSpPr>
        <p:spPr>
          <a:xfrm>
            <a:off x="7524328"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sp>
        <p:nvSpPr>
          <p:cNvPr id="68" name="Полилиния 67"/>
          <p:cNvSpPr/>
          <p:nvPr/>
        </p:nvSpPr>
        <p:spPr>
          <a:xfrm rot="4802796">
            <a:off x="7831624" y="5375001"/>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cxnSp>
        <p:nvCxnSpPr>
          <p:cNvPr id="211" name="Прямая соединительная линия 210"/>
          <p:cNvCxnSpPr/>
          <p:nvPr/>
        </p:nvCxnSpPr>
        <p:spPr>
          <a:xfrm>
            <a:off x="5364088" y="4725144"/>
            <a:ext cx="0" cy="360040"/>
          </a:xfrm>
          <a:prstGeom prst="line">
            <a:avLst/>
          </a:prstGeom>
          <a:ln>
            <a:solidFill>
              <a:srgbClr val="FF0000"/>
            </a:solidFill>
          </a:ln>
        </p:spPr>
        <p:style>
          <a:lnRef idx="3">
            <a:schemeClr val="dk1"/>
          </a:lnRef>
          <a:fillRef idx="0">
            <a:schemeClr val="dk1"/>
          </a:fillRef>
          <a:effectRef idx="2">
            <a:schemeClr val="dk1"/>
          </a:effectRef>
          <a:fontRef idx="minor">
            <a:schemeClr val="tx1"/>
          </a:fontRef>
        </p:style>
      </p:cxnSp>
      <p:cxnSp>
        <p:nvCxnSpPr>
          <p:cNvPr id="212" name="Прямая соединительная линия 211"/>
          <p:cNvCxnSpPr/>
          <p:nvPr/>
        </p:nvCxnSpPr>
        <p:spPr>
          <a:xfrm>
            <a:off x="5004048"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213" name="Прямая соединительная линия 212"/>
          <p:cNvCxnSpPr/>
          <p:nvPr/>
        </p:nvCxnSpPr>
        <p:spPr>
          <a:xfrm>
            <a:off x="5940152"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214" name="Прямая соединительная линия 213"/>
          <p:cNvCxnSpPr/>
          <p:nvPr/>
        </p:nvCxnSpPr>
        <p:spPr>
          <a:xfrm>
            <a:off x="4644008"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15" name="Прямая соединительная линия 214"/>
          <p:cNvCxnSpPr/>
          <p:nvPr/>
        </p:nvCxnSpPr>
        <p:spPr>
          <a:xfrm>
            <a:off x="5652120"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16" name="Прямая соединительная линия 215"/>
          <p:cNvCxnSpPr/>
          <p:nvPr/>
        </p:nvCxnSpPr>
        <p:spPr>
          <a:xfrm>
            <a:off x="6300192"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17" name="Прямая соединительная линия 216"/>
          <p:cNvCxnSpPr/>
          <p:nvPr/>
        </p:nvCxnSpPr>
        <p:spPr>
          <a:xfrm>
            <a:off x="1907704" y="4725144"/>
            <a:ext cx="0" cy="360040"/>
          </a:xfrm>
          <a:prstGeom prst="line">
            <a:avLst/>
          </a:prstGeom>
          <a:ln>
            <a:solidFill>
              <a:srgbClr val="FF0000"/>
            </a:solidFill>
          </a:ln>
        </p:spPr>
        <p:style>
          <a:lnRef idx="3">
            <a:schemeClr val="dk1"/>
          </a:lnRef>
          <a:fillRef idx="0">
            <a:schemeClr val="dk1"/>
          </a:fillRef>
          <a:effectRef idx="2">
            <a:schemeClr val="dk1"/>
          </a:effectRef>
          <a:fontRef idx="minor">
            <a:schemeClr val="tx1"/>
          </a:fontRef>
        </p:style>
      </p:cxnSp>
      <p:cxnSp>
        <p:nvCxnSpPr>
          <p:cNvPr id="218" name="Прямая соединительная линия 217"/>
          <p:cNvCxnSpPr/>
          <p:nvPr/>
        </p:nvCxnSpPr>
        <p:spPr>
          <a:xfrm>
            <a:off x="3707904" y="4725144"/>
            <a:ext cx="0" cy="360040"/>
          </a:xfrm>
          <a:prstGeom prst="line">
            <a:avLst/>
          </a:prstGeom>
          <a:ln>
            <a:solidFill>
              <a:srgbClr val="FF0000"/>
            </a:solidFill>
          </a:ln>
        </p:spPr>
        <p:style>
          <a:lnRef idx="3">
            <a:schemeClr val="dk1"/>
          </a:lnRef>
          <a:fillRef idx="0">
            <a:schemeClr val="dk1"/>
          </a:fillRef>
          <a:effectRef idx="2">
            <a:schemeClr val="dk1"/>
          </a:effectRef>
          <a:fontRef idx="minor">
            <a:schemeClr val="tx1"/>
          </a:fontRef>
        </p:style>
      </p:cxnSp>
      <p:cxnSp>
        <p:nvCxnSpPr>
          <p:cNvPr id="219" name="Прямая соединительная линия 218"/>
          <p:cNvCxnSpPr/>
          <p:nvPr/>
        </p:nvCxnSpPr>
        <p:spPr>
          <a:xfrm>
            <a:off x="1331640"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220" name="Прямая соединительная линия 219"/>
          <p:cNvCxnSpPr/>
          <p:nvPr/>
        </p:nvCxnSpPr>
        <p:spPr>
          <a:xfrm>
            <a:off x="2555776"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221" name="Прямая соединительная линия 220"/>
          <p:cNvCxnSpPr/>
          <p:nvPr/>
        </p:nvCxnSpPr>
        <p:spPr>
          <a:xfrm>
            <a:off x="4139952" y="4725144"/>
            <a:ext cx="0" cy="360040"/>
          </a:xfrm>
          <a:prstGeom prst="line">
            <a:avLst/>
          </a:prstGeom>
          <a:ln>
            <a:solidFill>
              <a:srgbClr val="FFFF00"/>
            </a:solidFill>
          </a:ln>
        </p:spPr>
        <p:style>
          <a:lnRef idx="3">
            <a:schemeClr val="dk1"/>
          </a:lnRef>
          <a:fillRef idx="0">
            <a:schemeClr val="dk1"/>
          </a:fillRef>
          <a:effectRef idx="2">
            <a:schemeClr val="dk1"/>
          </a:effectRef>
          <a:fontRef idx="minor">
            <a:schemeClr val="tx1"/>
          </a:fontRef>
        </p:style>
      </p:cxnSp>
      <p:cxnSp>
        <p:nvCxnSpPr>
          <p:cNvPr id="222" name="Прямая соединительная линия 221"/>
          <p:cNvCxnSpPr/>
          <p:nvPr/>
        </p:nvCxnSpPr>
        <p:spPr>
          <a:xfrm>
            <a:off x="899592"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23" name="Прямая соединительная линия 222"/>
          <p:cNvCxnSpPr/>
          <p:nvPr/>
        </p:nvCxnSpPr>
        <p:spPr>
          <a:xfrm>
            <a:off x="1619672"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24" name="Прямая соединительная линия 223"/>
          <p:cNvCxnSpPr/>
          <p:nvPr/>
        </p:nvCxnSpPr>
        <p:spPr>
          <a:xfrm>
            <a:off x="2267744"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25" name="Прямая соединительная линия 224"/>
          <p:cNvCxnSpPr/>
          <p:nvPr/>
        </p:nvCxnSpPr>
        <p:spPr>
          <a:xfrm>
            <a:off x="2843808"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cxnSp>
        <p:nvCxnSpPr>
          <p:cNvPr id="226" name="Прямая соединительная линия 225"/>
          <p:cNvCxnSpPr/>
          <p:nvPr/>
        </p:nvCxnSpPr>
        <p:spPr>
          <a:xfrm>
            <a:off x="3347864" y="4725144"/>
            <a:ext cx="0" cy="360040"/>
          </a:xfrm>
          <a:prstGeom prst="line">
            <a:avLst/>
          </a:prstGeom>
          <a:ln>
            <a:solidFill>
              <a:srgbClr val="00B050"/>
            </a:solidFill>
          </a:ln>
        </p:spPr>
        <p:style>
          <a:lnRef idx="3">
            <a:schemeClr val="dk1"/>
          </a:lnRef>
          <a:fillRef idx="0">
            <a:schemeClr val="dk1"/>
          </a:fillRef>
          <a:effectRef idx="2">
            <a:schemeClr val="dk1"/>
          </a:effectRef>
          <a:fontRef idx="minor">
            <a:schemeClr val="tx1"/>
          </a:fontRef>
        </p:style>
      </p:cxnSp>
      <p:sp>
        <p:nvSpPr>
          <p:cNvPr id="127" name="TextBox 126"/>
          <p:cNvSpPr txBox="1"/>
          <p:nvPr/>
        </p:nvSpPr>
        <p:spPr>
          <a:xfrm>
            <a:off x="683568" y="5229200"/>
            <a:ext cx="2448272"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Красных линий  - 4</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128" name="TextBox 127"/>
          <p:cNvSpPr txBox="1"/>
          <p:nvPr/>
        </p:nvSpPr>
        <p:spPr>
          <a:xfrm>
            <a:off x="683568" y="5693186"/>
            <a:ext cx="2448272"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Желтых линий  - 6</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129" name="TextBox 128"/>
          <p:cNvSpPr txBox="1"/>
          <p:nvPr/>
        </p:nvSpPr>
        <p:spPr>
          <a:xfrm>
            <a:off x="683568" y="6125234"/>
            <a:ext cx="2592288"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Зеленых линий  - 10</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130" name="TextBox 129"/>
          <p:cNvSpPr txBox="1"/>
          <p:nvPr/>
        </p:nvSpPr>
        <p:spPr>
          <a:xfrm>
            <a:off x="3563888" y="5301208"/>
            <a:ext cx="3672408"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Всего линий:  4 + 6 + 10 = 20</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132" name="TextBox 131"/>
          <p:cNvSpPr txBox="1"/>
          <p:nvPr/>
        </p:nvSpPr>
        <p:spPr>
          <a:xfrm>
            <a:off x="3563888" y="5805264"/>
            <a:ext cx="3672408"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Всего кусков:  20 + 1 = 21</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
        <p:nvSpPr>
          <p:cNvPr id="133" name="TextBox 132"/>
          <p:cNvSpPr txBox="1"/>
          <p:nvPr/>
        </p:nvSpPr>
        <p:spPr>
          <a:xfrm>
            <a:off x="6084168" y="6237312"/>
            <a:ext cx="1503784" cy="400110"/>
          </a:xfrm>
          <a:prstGeom prst="rect">
            <a:avLst/>
          </a:prstGeom>
          <a:solidFill>
            <a:srgbClr val="FFFFFF">
              <a:alpha val="61961"/>
            </a:srgbClr>
          </a:solidFill>
          <a:effectLst>
            <a:softEdge rad="63500"/>
          </a:effectLst>
        </p:spPr>
        <p:txBody>
          <a:bodyPr wrap="square">
            <a:spAutoFit/>
          </a:bodyPr>
          <a:lstStyle/>
          <a:p>
            <a:pPr algn="just" fontAlgn="auto">
              <a:spcBef>
                <a:spcPts val="0"/>
              </a:spcBef>
              <a:spcAft>
                <a:spcPts val="0"/>
              </a:spcAft>
              <a:defRPr/>
            </a:pPr>
            <a:r>
              <a:rPr lang="ru-RU" sz="2000" dirty="0" smtClean="0"/>
              <a:t>Ответ: 21</a:t>
            </a:r>
            <a:endParaRPr lang="ru-RU" sz="2000" i="1" dirty="0">
              <a:ln w="10541" cmpd="sng">
                <a:solidFill>
                  <a:schemeClr val="accent1">
                    <a:shade val="88000"/>
                    <a:satMod val="110000"/>
                  </a:schemeClr>
                </a:solidFill>
                <a:prstDash val="solid"/>
              </a:ln>
              <a:latin typeface="Times New Roman" pitchFamily="18" charset="0"/>
              <a:cs typeface="Times New Roman"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17"/>
                                        </p:tgtEl>
                                        <p:attrNameLst>
                                          <p:attrName>style.visibility</p:attrName>
                                        </p:attrNameLst>
                                      </p:cBhvr>
                                      <p:to>
                                        <p:strVal val="visible"/>
                                      </p:to>
                                    </p:set>
                                    <p:animEffect transition="in" filter="wipe(up)">
                                      <p:cBhvr>
                                        <p:cTn id="7" dur="500"/>
                                        <p:tgtEl>
                                          <p:spTgt spid="217"/>
                                        </p:tgtEl>
                                      </p:cBhvr>
                                    </p:animEffect>
                                  </p:childTnLst>
                                </p:cTn>
                              </p:par>
                              <p:par>
                                <p:cTn id="8" presetID="22" presetClass="entr" presetSubtype="4" fill="hold" nodeType="withEffect">
                                  <p:stCondLst>
                                    <p:cond delay="0"/>
                                  </p:stCondLst>
                                  <p:childTnLst>
                                    <p:set>
                                      <p:cBhvr>
                                        <p:cTn id="9" dur="1" fill="hold">
                                          <p:stCondLst>
                                            <p:cond delay="0"/>
                                          </p:stCondLst>
                                        </p:cTn>
                                        <p:tgtEl>
                                          <p:spTgt spid="218"/>
                                        </p:tgtEl>
                                        <p:attrNameLst>
                                          <p:attrName>style.visibility</p:attrName>
                                        </p:attrNameLst>
                                      </p:cBhvr>
                                      <p:to>
                                        <p:strVal val="visible"/>
                                      </p:to>
                                    </p:set>
                                    <p:animEffect transition="in" filter="wipe(down)">
                                      <p:cBhvr>
                                        <p:cTn id="10" dur="500"/>
                                        <p:tgtEl>
                                          <p:spTgt spid="218"/>
                                        </p:tgtEl>
                                      </p:cBhvr>
                                    </p:animEffect>
                                  </p:childTnLst>
                                </p:cTn>
                              </p:par>
                              <p:par>
                                <p:cTn id="11" presetID="22" presetClass="entr" presetSubtype="4" fill="hold" nodeType="withEffect">
                                  <p:stCondLst>
                                    <p:cond delay="0"/>
                                  </p:stCondLst>
                                  <p:childTnLst>
                                    <p:set>
                                      <p:cBhvr>
                                        <p:cTn id="12" dur="1" fill="hold">
                                          <p:stCondLst>
                                            <p:cond delay="0"/>
                                          </p:stCondLst>
                                        </p:cTn>
                                        <p:tgtEl>
                                          <p:spTgt spid="211"/>
                                        </p:tgtEl>
                                        <p:attrNameLst>
                                          <p:attrName>style.visibility</p:attrName>
                                        </p:attrNameLst>
                                      </p:cBhvr>
                                      <p:to>
                                        <p:strVal val="visible"/>
                                      </p:to>
                                    </p:set>
                                    <p:animEffect transition="in" filter="wipe(down)">
                                      <p:cBhvr>
                                        <p:cTn id="13" dur="500"/>
                                        <p:tgtEl>
                                          <p:spTgt spid="211"/>
                                        </p:tgtEl>
                                      </p:cBhvr>
                                    </p:animEffect>
                                  </p:childTnLst>
                                </p:cTn>
                              </p:par>
                              <p:par>
                                <p:cTn id="14" presetID="22" presetClass="entr" presetSubtype="4" fill="hold" nodeType="withEffect">
                                  <p:stCondLst>
                                    <p:cond delay="0"/>
                                  </p:stCondLst>
                                  <p:childTnLst>
                                    <p:set>
                                      <p:cBhvr>
                                        <p:cTn id="15" dur="1" fill="hold">
                                          <p:stCondLst>
                                            <p:cond delay="0"/>
                                          </p:stCondLst>
                                        </p:cTn>
                                        <p:tgtEl>
                                          <p:spTgt spid="144"/>
                                        </p:tgtEl>
                                        <p:attrNameLst>
                                          <p:attrName>style.visibility</p:attrName>
                                        </p:attrNameLst>
                                      </p:cBhvr>
                                      <p:to>
                                        <p:strVal val="visible"/>
                                      </p:to>
                                    </p:set>
                                    <p:animEffect transition="in" filter="wipe(down)">
                                      <p:cBhvr>
                                        <p:cTn id="16" dur="500"/>
                                        <p:tgtEl>
                                          <p:spTgt spid="144"/>
                                        </p:tgtEl>
                                      </p:cBhvr>
                                    </p:animEffect>
                                  </p:childTnLst>
                                </p:cTn>
                              </p:par>
                              <p:par>
                                <p:cTn id="17" presetID="1" presetClass="entr" presetSubtype="0" fill="hold" grpId="0" nodeType="withEffect">
                                  <p:stCondLst>
                                    <p:cond delay="0"/>
                                  </p:stCondLst>
                                  <p:childTnLst>
                                    <p:set>
                                      <p:cBhvr>
                                        <p:cTn id="18" dur="1" fill="hold">
                                          <p:stCondLst>
                                            <p:cond delay="0"/>
                                          </p:stCondLst>
                                        </p:cTn>
                                        <p:tgtEl>
                                          <p:spTgt spid="1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xit" presetSubtype="0" fill="hold" nodeType="clickEffect">
                                  <p:stCondLst>
                                    <p:cond delay="0"/>
                                  </p:stCondLst>
                                  <p:childTnLst>
                                    <p:set>
                                      <p:cBhvr>
                                        <p:cTn id="22" dur="1" fill="hold">
                                          <p:stCondLst>
                                            <p:cond delay="0"/>
                                          </p:stCondLst>
                                        </p:cTn>
                                        <p:tgtEl>
                                          <p:spTgt spid="217"/>
                                        </p:tgtEl>
                                        <p:attrNameLst>
                                          <p:attrName>style.visibility</p:attrName>
                                        </p:attrNameLst>
                                      </p:cBhvr>
                                      <p:to>
                                        <p:strVal val="hidden"/>
                                      </p:to>
                                    </p:set>
                                  </p:childTnLst>
                                </p:cTn>
                              </p:par>
                              <p:par>
                                <p:cTn id="23" presetID="1" presetClass="exit" presetSubtype="0" fill="hold" nodeType="withEffect">
                                  <p:stCondLst>
                                    <p:cond delay="0"/>
                                  </p:stCondLst>
                                  <p:childTnLst>
                                    <p:set>
                                      <p:cBhvr>
                                        <p:cTn id="24" dur="1" fill="hold">
                                          <p:stCondLst>
                                            <p:cond delay="0"/>
                                          </p:stCondLst>
                                        </p:cTn>
                                        <p:tgtEl>
                                          <p:spTgt spid="218"/>
                                        </p:tgtEl>
                                        <p:attrNameLst>
                                          <p:attrName>style.visibility</p:attrName>
                                        </p:attrNameLst>
                                      </p:cBhvr>
                                      <p:to>
                                        <p:strVal val="hidden"/>
                                      </p:to>
                                    </p:set>
                                  </p:childTnLst>
                                </p:cTn>
                              </p:par>
                              <p:par>
                                <p:cTn id="25" presetID="1" presetClass="exit" presetSubtype="0" fill="hold" nodeType="withEffect">
                                  <p:stCondLst>
                                    <p:cond delay="0"/>
                                  </p:stCondLst>
                                  <p:childTnLst>
                                    <p:set>
                                      <p:cBhvr>
                                        <p:cTn id="26" dur="1" fill="hold">
                                          <p:stCondLst>
                                            <p:cond delay="0"/>
                                          </p:stCondLst>
                                        </p:cTn>
                                        <p:tgtEl>
                                          <p:spTgt spid="211"/>
                                        </p:tgtEl>
                                        <p:attrNameLst>
                                          <p:attrName>style.visibility</p:attrName>
                                        </p:attrNameLst>
                                      </p:cBhvr>
                                      <p:to>
                                        <p:strVal val="hidden"/>
                                      </p:to>
                                    </p:set>
                                  </p:childTnLst>
                                </p:cTn>
                              </p:par>
                              <p:par>
                                <p:cTn id="27" presetID="1" presetClass="exit" presetSubtype="0" fill="hold" nodeType="withEffect">
                                  <p:stCondLst>
                                    <p:cond delay="0"/>
                                  </p:stCondLst>
                                  <p:childTnLst>
                                    <p:set>
                                      <p:cBhvr>
                                        <p:cTn id="28" dur="1" fill="hold">
                                          <p:stCondLst>
                                            <p:cond delay="0"/>
                                          </p:stCondLst>
                                        </p:cTn>
                                        <p:tgtEl>
                                          <p:spTgt spid="144"/>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2" presetClass="entr" presetSubtype="1" fill="hold" nodeType="clickEffect">
                                  <p:stCondLst>
                                    <p:cond delay="0"/>
                                  </p:stCondLst>
                                  <p:childTnLst>
                                    <p:set>
                                      <p:cBhvr>
                                        <p:cTn id="32" dur="1" fill="hold">
                                          <p:stCondLst>
                                            <p:cond delay="0"/>
                                          </p:stCondLst>
                                        </p:cTn>
                                        <p:tgtEl>
                                          <p:spTgt spid="219"/>
                                        </p:tgtEl>
                                        <p:attrNameLst>
                                          <p:attrName>style.visibility</p:attrName>
                                        </p:attrNameLst>
                                      </p:cBhvr>
                                      <p:to>
                                        <p:strVal val="visible"/>
                                      </p:to>
                                    </p:set>
                                    <p:animEffect transition="in" filter="wipe(up)">
                                      <p:cBhvr>
                                        <p:cTn id="33" dur="500"/>
                                        <p:tgtEl>
                                          <p:spTgt spid="219"/>
                                        </p:tgtEl>
                                      </p:cBhvr>
                                    </p:animEffect>
                                  </p:childTnLst>
                                </p:cTn>
                              </p:par>
                              <p:par>
                                <p:cTn id="34" presetID="22" presetClass="entr" presetSubtype="1" fill="hold" nodeType="withEffect">
                                  <p:stCondLst>
                                    <p:cond delay="0"/>
                                  </p:stCondLst>
                                  <p:childTnLst>
                                    <p:set>
                                      <p:cBhvr>
                                        <p:cTn id="35" dur="1" fill="hold">
                                          <p:stCondLst>
                                            <p:cond delay="0"/>
                                          </p:stCondLst>
                                        </p:cTn>
                                        <p:tgtEl>
                                          <p:spTgt spid="220"/>
                                        </p:tgtEl>
                                        <p:attrNameLst>
                                          <p:attrName>style.visibility</p:attrName>
                                        </p:attrNameLst>
                                      </p:cBhvr>
                                      <p:to>
                                        <p:strVal val="visible"/>
                                      </p:to>
                                    </p:set>
                                    <p:animEffect transition="in" filter="wipe(up)">
                                      <p:cBhvr>
                                        <p:cTn id="36" dur="500"/>
                                        <p:tgtEl>
                                          <p:spTgt spid="220"/>
                                        </p:tgtEl>
                                      </p:cBhvr>
                                    </p:animEffect>
                                  </p:childTnLst>
                                </p:cTn>
                              </p:par>
                              <p:par>
                                <p:cTn id="37" presetID="22" presetClass="entr" presetSubtype="1" fill="hold" nodeType="withEffect">
                                  <p:stCondLst>
                                    <p:cond delay="0"/>
                                  </p:stCondLst>
                                  <p:childTnLst>
                                    <p:set>
                                      <p:cBhvr>
                                        <p:cTn id="38" dur="1" fill="hold">
                                          <p:stCondLst>
                                            <p:cond delay="0"/>
                                          </p:stCondLst>
                                        </p:cTn>
                                        <p:tgtEl>
                                          <p:spTgt spid="221"/>
                                        </p:tgtEl>
                                        <p:attrNameLst>
                                          <p:attrName>style.visibility</p:attrName>
                                        </p:attrNameLst>
                                      </p:cBhvr>
                                      <p:to>
                                        <p:strVal val="visible"/>
                                      </p:to>
                                    </p:set>
                                    <p:animEffect transition="in" filter="wipe(up)">
                                      <p:cBhvr>
                                        <p:cTn id="39" dur="500"/>
                                        <p:tgtEl>
                                          <p:spTgt spid="221"/>
                                        </p:tgtEl>
                                      </p:cBhvr>
                                    </p:animEffect>
                                  </p:childTnLst>
                                </p:cTn>
                              </p:par>
                              <p:par>
                                <p:cTn id="40" presetID="22" presetClass="entr" presetSubtype="1" fill="hold" nodeType="withEffect">
                                  <p:stCondLst>
                                    <p:cond delay="0"/>
                                  </p:stCondLst>
                                  <p:childTnLst>
                                    <p:set>
                                      <p:cBhvr>
                                        <p:cTn id="41" dur="1" fill="hold">
                                          <p:stCondLst>
                                            <p:cond delay="0"/>
                                          </p:stCondLst>
                                        </p:cTn>
                                        <p:tgtEl>
                                          <p:spTgt spid="212"/>
                                        </p:tgtEl>
                                        <p:attrNameLst>
                                          <p:attrName>style.visibility</p:attrName>
                                        </p:attrNameLst>
                                      </p:cBhvr>
                                      <p:to>
                                        <p:strVal val="visible"/>
                                      </p:to>
                                    </p:set>
                                    <p:animEffect transition="in" filter="wipe(up)">
                                      <p:cBhvr>
                                        <p:cTn id="42" dur="500"/>
                                        <p:tgtEl>
                                          <p:spTgt spid="212"/>
                                        </p:tgtEl>
                                      </p:cBhvr>
                                    </p:animEffect>
                                  </p:childTnLst>
                                </p:cTn>
                              </p:par>
                              <p:par>
                                <p:cTn id="43" presetID="22" presetClass="entr" presetSubtype="1" fill="hold" nodeType="withEffect">
                                  <p:stCondLst>
                                    <p:cond delay="0"/>
                                  </p:stCondLst>
                                  <p:childTnLst>
                                    <p:set>
                                      <p:cBhvr>
                                        <p:cTn id="44" dur="1" fill="hold">
                                          <p:stCondLst>
                                            <p:cond delay="0"/>
                                          </p:stCondLst>
                                        </p:cTn>
                                        <p:tgtEl>
                                          <p:spTgt spid="213"/>
                                        </p:tgtEl>
                                        <p:attrNameLst>
                                          <p:attrName>style.visibility</p:attrName>
                                        </p:attrNameLst>
                                      </p:cBhvr>
                                      <p:to>
                                        <p:strVal val="visible"/>
                                      </p:to>
                                    </p:set>
                                    <p:animEffect transition="in" filter="wipe(up)">
                                      <p:cBhvr>
                                        <p:cTn id="45" dur="500"/>
                                        <p:tgtEl>
                                          <p:spTgt spid="213"/>
                                        </p:tgtEl>
                                      </p:cBhvr>
                                    </p:animEffect>
                                  </p:childTnLst>
                                </p:cTn>
                              </p:par>
                              <p:par>
                                <p:cTn id="46" presetID="22" presetClass="entr" presetSubtype="1" fill="hold" nodeType="withEffect">
                                  <p:stCondLst>
                                    <p:cond delay="0"/>
                                  </p:stCondLst>
                                  <p:childTnLst>
                                    <p:set>
                                      <p:cBhvr>
                                        <p:cTn id="47" dur="1" fill="hold">
                                          <p:stCondLst>
                                            <p:cond delay="0"/>
                                          </p:stCondLst>
                                        </p:cTn>
                                        <p:tgtEl>
                                          <p:spTgt spid="150"/>
                                        </p:tgtEl>
                                        <p:attrNameLst>
                                          <p:attrName>style.visibility</p:attrName>
                                        </p:attrNameLst>
                                      </p:cBhvr>
                                      <p:to>
                                        <p:strVal val="visible"/>
                                      </p:to>
                                    </p:set>
                                    <p:animEffect transition="in" filter="wipe(up)">
                                      <p:cBhvr>
                                        <p:cTn id="48" dur="500"/>
                                        <p:tgtEl>
                                          <p:spTgt spid="150"/>
                                        </p:tgtEl>
                                      </p:cBhvr>
                                    </p:animEffect>
                                  </p:childTnLst>
                                </p:cTn>
                              </p:par>
                              <p:par>
                                <p:cTn id="49" presetID="1" presetClass="entr" presetSubtype="0" fill="hold" grpId="0" nodeType="withEffect">
                                  <p:stCondLst>
                                    <p:cond delay="0"/>
                                  </p:stCondLst>
                                  <p:childTnLst>
                                    <p:set>
                                      <p:cBhvr>
                                        <p:cTn id="50" dur="1" fill="hold">
                                          <p:stCondLst>
                                            <p:cond delay="0"/>
                                          </p:stCondLst>
                                        </p:cTn>
                                        <p:tgtEl>
                                          <p:spTgt spid="128"/>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xit" presetSubtype="0" fill="hold" nodeType="clickEffect">
                                  <p:stCondLst>
                                    <p:cond delay="0"/>
                                  </p:stCondLst>
                                  <p:childTnLst>
                                    <p:set>
                                      <p:cBhvr>
                                        <p:cTn id="54" dur="1" fill="hold">
                                          <p:stCondLst>
                                            <p:cond delay="0"/>
                                          </p:stCondLst>
                                        </p:cTn>
                                        <p:tgtEl>
                                          <p:spTgt spid="219"/>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220"/>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221"/>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212"/>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213"/>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150"/>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22" presetClass="entr" presetSubtype="1" fill="hold" nodeType="clickEffect">
                                  <p:stCondLst>
                                    <p:cond delay="0"/>
                                  </p:stCondLst>
                                  <p:childTnLst>
                                    <p:set>
                                      <p:cBhvr>
                                        <p:cTn id="68" dur="1" fill="hold">
                                          <p:stCondLst>
                                            <p:cond delay="0"/>
                                          </p:stCondLst>
                                        </p:cTn>
                                        <p:tgtEl>
                                          <p:spTgt spid="222"/>
                                        </p:tgtEl>
                                        <p:attrNameLst>
                                          <p:attrName>style.visibility</p:attrName>
                                        </p:attrNameLst>
                                      </p:cBhvr>
                                      <p:to>
                                        <p:strVal val="visible"/>
                                      </p:to>
                                    </p:set>
                                    <p:animEffect transition="in" filter="wipe(up)">
                                      <p:cBhvr>
                                        <p:cTn id="69" dur="500"/>
                                        <p:tgtEl>
                                          <p:spTgt spid="222"/>
                                        </p:tgtEl>
                                      </p:cBhvr>
                                    </p:animEffect>
                                  </p:childTnLst>
                                </p:cTn>
                              </p:par>
                              <p:par>
                                <p:cTn id="70" presetID="22" presetClass="entr" presetSubtype="1" fill="hold" nodeType="withEffect">
                                  <p:stCondLst>
                                    <p:cond delay="0"/>
                                  </p:stCondLst>
                                  <p:childTnLst>
                                    <p:set>
                                      <p:cBhvr>
                                        <p:cTn id="71" dur="1" fill="hold">
                                          <p:stCondLst>
                                            <p:cond delay="0"/>
                                          </p:stCondLst>
                                        </p:cTn>
                                        <p:tgtEl>
                                          <p:spTgt spid="223"/>
                                        </p:tgtEl>
                                        <p:attrNameLst>
                                          <p:attrName>style.visibility</p:attrName>
                                        </p:attrNameLst>
                                      </p:cBhvr>
                                      <p:to>
                                        <p:strVal val="visible"/>
                                      </p:to>
                                    </p:set>
                                    <p:animEffect transition="in" filter="wipe(up)">
                                      <p:cBhvr>
                                        <p:cTn id="72" dur="500"/>
                                        <p:tgtEl>
                                          <p:spTgt spid="223"/>
                                        </p:tgtEl>
                                      </p:cBhvr>
                                    </p:animEffect>
                                  </p:childTnLst>
                                </p:cTn>
                              </p:par>
                              <p:par>
                                <p:cTn id="73" presetID="22" presetClass="entr" presetSubtype="1" fill="hold" nodeType="withEffect">
                                  <p:stCondLst>
                                    <p:cond delay="0"/>
                                  </p:stCondLst>
                                  <p:childTnLst>
                                    <p:set>
                                      <p:cBhvr>
                                        <p:cTn id="74" dur="1" fill="hold">
                                          <p:stCondLst>
                                            <p:cond delay="0"/>
                                          </p:stCondLst>
                                        </p:cTn>
                                        <p:tgtEl>
                                          <p:spTgt spid="224"/>
                                        </p:tgtEl>
                                        <p:attrNameLst>
                                          <p:attrName>style.visibility</p:attrName>
                                        </p:attrNameLst>
                                      </p:cBhvr>
                                      <p:to>
                                        <p:strVal val="visible"/>
                                      </p:to>
                                    </p:set>
                                    <p:animEffect transition="in" filter="wipe(up)">
                                      <p:cBhvr>
                                        <p:cTn id="75" dur="500"/>
                                        <p:tgtEl>
                                          <p:spTgt spid="224"/>
                                        </p:tgtEl>
                                      </p:cBhvr>
                                    </p:animEffect>
                                  </p:childTnLst>
                                </p:cTn>
                              </p:par>
                              <p:par>
                                <p:cTn id="76" presetID="22" presetClass="entr" presetSubtype="1" fill="hold" nodeType="with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wipe(up)">
                                      <p:cBhvr>
                                        <p:cTn id="78" dur="500"/>
                                        <p:tgtEl>
                                          <p:spTgt spid="225"/>
                                        </p:tgtEl>
                                      </p:cBhvr>
                                    </p:animEffect>
                                  </p:childTnLst>
                                </p:cTn>
                              </p:par>
                              <p:par>
                                <p:cTn id="79" presetID="22" presetClass="entr" presetSubtype="1" fill="hold" nodeType="withEffect">
                                  <p:stCondLst>
                                    <p:cond delay="0"/>
                                  </p:stCondLst>
                                  <p:childTnLst>
                                    <p:set>
                                      <p:cBhvr>
                                        <p:cTn id="80" dur="1" fill="hold">
                                          <p:stCondLst>
                                            <p:cond delay="0"/>
                                          </p:stCondLst>
                                        </p:cTn>
                                        <p:tgtEl>
                                          <p:spTgt spid="226"/>
                                        </p:tgtEl>
                                        <p:attrNameLst>
                                          <p:attrName>style.visibility</p:attrName>
                                        </p:attrNameLst>
                                      </p:cBhvr>
                                      <p:to>
                                        <p:strVal val="visible"/>
                                      </p:to>
                                    </p:set>
                                    <p:animEffect transition="in" filter="wipe(up)">
                                      <p:cBhvr>
                                        <p:cTn id="81" dur="500"/>
                                        <p:tgtEl>
                                          <p:spTgt spid="226"/>
                                        </p:tgtEl>
                                      </p:cBhvr>
                                    </p:animEffect>
                                  </p:childTnLst>
                                </p:cTn>
                              </p:par>
                              <p:par>
                                <p:cTn id="82" presetID="22" presetClass="entr" presetSubtype="1" fill="hold" nodeType="withEffect">
                                  <p:stCondLst>
                                    <p:cond delay="0"/>
                                  </p:stCondLst>
                                  <p:childTnLst>
                                    <p:set>
                                      <p:cBhvr>
                                        <p:cTn id="83" dur="1" fill="hold">
                                          <p:stCondLst>
                                            <p:cond delay="0"/>
                                          </p:stCondLst>
                                        </p:cTn>
                                        <p:tgtEl>
                                          <p:spTgt spid="214"/>
                                        </p:tgtEl>
                                        <p:attrNameLst>
                                          <p:attrName>style.visibility</p:attrName>
                                        </p:attrNameLst>
                                      </p:cBhvr>
                                      <p:to>
                                        <p:strVal val="visible"/>
                                      </p:to>
                                    </p:set>
                                    <p:animEffect transition="in" filter="wipe(up)">
                                      <p:cBhvr>
                                        <p:cTn id="84" dur="500"/>
                                        <p:tgtEl>
                                          <p:spTgt spid="214"/>
                                        </p:tgtEl>
                                      </p:cBhvr>
                                    </p:animEffect>
                                  </p:childTnLst>
                                </p:cTn>
                              </p:par>
                              <p:par>
                                <p:cTn id="85" presetID="22" presetClass="entr" presetSubtype="1" fill="hold" nodeType="withEffect">
                                  <p:stCondLst>
                                    <p:cond delay="0"/>
                                  </p:stCondLst>
                                  <p:childTnLst>
                                    <p:set>
                                      <p:cBhvr>
                                        <p:cTn id="86" dur="1" fill="hold">
                                          <p:stCondLst>
                                            <p:cond delay="0"/>
                                          </p:stCondLst>
                                        </p:cTn>
                                        <p:tgtEl>
                                          <p:spTgt spid="215"/>
                                        </p:tgtEl>
                                        <p:attrNameLst>
                                          <p:attrName>style.visibility</p:attrName>
                                        </p:attrNameLst>
                                      </p:cBhvr>
                                      <p:to>
                                        <p:strVal val="visible"/>
                                      </p:to>
                                    </p:set>
                                    <p:animEffect transition="in" filter="wipe(up)">
                                      <p:cBhvr>
                                        <p:cTn id="87" dur="500"/>
                                        <p:tgtEl>
                                          <p:spTgt spid="215"/>
                                        </p:tgtEl>
                                      </p:cBhvr>
                                    </p:animEffect>
                                  </p:childTnLst>
                                </p:cTn>
                              </p:par>
                              <p:par>
                                <p:cTn id="88" presetID="22" presetClass="entr" presetSubtype="1" fill="hold" nodeType="withEffect">
                                  <p:stCondLst>
                                    <p:cond delay="0"/>
                                  </p:stCondLst>
                                  <p:childTnLst>
                                    <p:set>
                                      <p:cBhvr>
                                        <p:cTn id="89" dur="1" fill="hold">
                                          <p:stCondLst>
                                            <p:cond delay="0"/>
                                          </p:stCondLst>
                                        </p:cTn>
                                        <p:tgtEl>
                                          <p:spTgt spid="216"/>
                                        </p:tgtEl>
                                        <p:attrNameLst>
                                          <p:attrName>style.visibility</p:attrName>
                                        </p:attrNameLst>
                                      </p:cBhvr>
                                      <p:to>
                                        <p:strVal val="visible"/>
                                      </p:to>
                                    </p:set>
                                    <p:animEffect transition="in" filter="wipe(up)">
                                      <p:cBhvr>
                                        <p:cTn id="90" dur="500"/>
                                        <p:tgtEl>
                                          <p:spTgt spid="216"/>
                                        </p:tgtEl>
                                      </p:cBhvr>
                                    </p:animEffect>
                                  </p:childTnLst>
                                </p:cTn>
                              </p:par>
                              <p:par>
                                <p:cTn id="91" presetID="22" presetClass="entr" presetSubtype="1" fill="hold" nodeType="withEffect">
                                  <p:stCondLst>
                                    <p:cond delay="0"/>
                                  </p:stCondLst>
                                  <p:childTnLst>
                                    <p:set>
                                      <p:cBhvr>
                                        <p:cTn id="92" dur="1" fill="hold">
                                          <p:stCondLst>
                                            <p:cond delay="0"/>
                                          </p:stCondLst>
                                        </p:cTn>
                                        <p:tgtEl>
                                          <p:spTgt spid="152"/>
                                        </p:tgtEl>
                                        <p:attrNameLst>
                                          <p:attrName>style.visibility</p:attrName>
                                        </p:attrNameLst>
                                      </p:cBhvr>
                                      <p:to>
                                        <p:strVal val="visible"/>
                                      </p:to>
                                    </p:set>
                                    <p:animEffect transition="in" filter="wipe(up)">
                                      <p:cBhvr>
                                        <p:cTn id="93" dur="500"/>
                                        <p:tgtEl>
                                          <p:spTgt spid="152"/>
                                        </p:tgtEl>
                                      </p:cBhvr>
                                    </p:animEffect>
                                  </p:childTnLst>
                                </p:cTn>
                              </p:par>
                              <p:par>
                                <p:cTn id="94" presetID="22" presetClass="entr" presetSubtype="1" fill="hold" nodeType="withEffect">
                                  <p:stCondLst>
                                    <p:cond delay="0"/>
                                  </p:stCondLst>
                                  <p:childTnLst>
                                    <p:set>
                                      <p:cBhvr>
                                        <p:cTn id="95" dur="1" fill="hold">
                                          <p:stCondLst>
                                            <p:cond delay="0"/>
                                          </p:stCondLst>
                                        </p:cTn>
                                        <p:tgtEl>
                                          <p:spTgt spid="160"/>
                                        </p:tgtEl>
                                        <p:attrNameLst>
                                          <p:attrName>style.visibility</p:attrName>
                                        </p:attrNameLst>
                                      </p:cBhvr>
                                      <p:to>
                                        <p:strVal val="visible"/>
                                      </p:to>
                                    </p:set>
                                    <p:animEffect transition="in" filter="wipe(up)">
                                      <p:cBhvr>
                                        <p:cTn id="96" dur="500"/>
                                        <p:tgtEl>
                                          <p:spTgt spid="160"/>
                                        </p:tgtEl>
                                      </p:cBhvr>
                                    </p:animEffect>
                                  </p:childTnLst>
                                </p:cTn>
                              </p:par>
                              <p:par>
                                <p:cTn id="97" presetID="1" presetClass="entr" presetSubtype="0" fill="hold" grpId="0" nodeType="withEffect">
                                  <p:stCondLst>
                                    <p:cond delay="0"/>
                                  </p:stCondLst>
                                  <p:childTnLst>
                                    <p:set>
                                      <p:cBhvr>
                                        <p:cTn id="98" dur="1" fill="hold">
                                          <p:stCondLst>
                                            <p:cond delay="0"/>
                                          </p:stCondLst>
                                        </p:cTn>
                                        <p:tgtEl>
                                          <p:spTgt spid="129"/>
                                        </p:tgtEl>
                                        <p:attrNameLst>
                                          <p:attrName>style.visibility</p:attrName>
                                        </p:attrNameLst>
                                      </p:cBhvr>
                                      <p:to>
                                        <p:strVal val="visible"/>
                                      </p:to>
                                    </p:set>
                                  </p:childTnLst>
                                </p:cTn>
                              </p:par>
                            </p:childTnLst>
                          </p:cTn>
                        </p:par>
                      </p:childTnLst>
                    </p:cTn>
                  </p:par>
                  <p:par>
                    <p:cTn id="99" fill="hold">
                      <p:stCondLst>
                        <p:cond delay="indefinite"/>
                      </p:stCondLst>
                      <p:childTnLst>
                        <p:par>
                          <p:cTn id="100" fill="hold">
                            <p:stCondLst>
                              <p:cond delay="0"/>
                            </p:stCondLst>
                            <p:childTnLst>
                              <p:par>
                                <p:cTn id="101" presetID="1" presetClass="exit" presetSubtype="0" fill="hold" nodeType="clickEffect">
                                  <p:stCondLst>
                                    <p:cond delay="0"/>
                                  </p:stCondLst>
                                  <p:childTnLst>
                                    <p:set>
                                      <p:cBhvr>
                                        <p:cTn id="102" dur="1" fill="hold">
                                          <p:stCondLst>
                                            <p:cond delay="0"/>
                                          </p:stCondLst>
                                        </p:cTn>
                                        <p:tgtEl>
                                          <p:spTgt spid="222"/>
                                        </p:tgtEl>
                                        <p:attrNameLst>
                                          <p:attrName>style.visibility</p:attrName>
                                        </p:attrNameLst>
                                      </p:cBhvr>
                                      <p:to>
                                        <p:strVal val="hidden"/>
                                      </p:to>
                                    </p:set>
                                  </p:childTnLst>
                                </p:cTn>
                              </p:par>
                              <p:par>
                                <p:cTn id="103" presetID="1" presetClass="exit" presetSubtype="0" fill="hold" nodeType="withEffect">
                                  <p:stCondLst>
                                    <p:cond delay="0"/>
                                  </p:stCondLst>
                                  <p:childTnLst>
                                    <p:set>
                                      <p:cBhvr>
                                        <p:cTn id="104" dur="1" fill="hold">
                                          <p:stCondLst>
                                            <p:cond delay="0"/>
                                          </p:stCondLst>
                                        </p:cTn>
                                        <p:tgtEl>
                                          <p:spTgt spid="223"/>
                                        </p:tgtEl>
                                        <p:attrNameLst>
                                          <p:attrName>style.visibility</p:attrName>
                                        </p:attrNameLst>
                                      </p:cBhvr>
                                      <p:to>
                                        <p:strVal val="hidden"/>
                                      </p:to>
                                    </p:set>
                                  </p:childTnLst>
                                </p:cTn>
                              </p:par>
                              <p:par>
                                <p:cTn id="105" presetID="1" presetClass="exit" presetSubtype="0" fill="hold" nodeType="withEffect">
                                  <p:stCondLst>
                                    <p:cond delay="0"/>
                                  </p:stCondLst>
                                  <p:childTnLst>
                                    <p:set>
                                      <p:cBhvr>
                                        <p:cTn id="106" dur="1" fill="hold">
                                          <p:stCondLst>
                                            <p:cond delay="0"/>
                                          </p:stCondLst>
                                        </p:cTn>
                                        <p:tgtEl>
                                          <p:spTgt spid="224"/>
                                        </p:tgtEl>
                                        <p:attrNameLst>
                                          <p:attrName>style.visibility</p:attrName>
                                        </p:attrNameLst>
                                      </p:cBhvr>
                                      <p:to>
                                        <p:strVal val="hidden"/>
                                      </p:to>
                                    </p:set>
                                  </p:childTnLst>
                                </p:cTn>
                              </p:par>
                              <p:par>
                                <p:cTn id="107" presetID="1" presetClass="exit" presetSubtype="0" fill="hold" nodeType="withEffect">
                                  <p:stCondLst>
                                    <p:cond delay="0"/>
                                  </p:stCondLst>
                                  <p:childTnLst>
                                    <p:set>
                                      <p:cBhvr>
                                        <p:cTn id="108" dur="1" fill="hold">
                                          <p:stCondLst>
                                            <p:cond delay="0"/>
                                          </p:stCondLst>
                                        </p:cTn>
                                        <p:tgtEl>
                                          <p:spTgt spid="225"/>
                                        </p:tgtEl>
                                        <p:attrNameLst>
                                          <p:attrName>style.visibility</p:attrName>
                                        </p:attrNameLst>
                                      </p:cBhvr>
                                      <p:to>
                                        <p:strVal val="hidden"/>
                                      </p:to>
                                    </p:set>
                                  </p:childTnLst>
                                </p:cTn>
                              </p:par>
                              <p:par>
                                <p:cTn id="109" presetID="1" presetClass="exit" presetSubtype="0" fill="hold" nodeType="withEffect">
                                  <p:stCondLst>
                                    <p:cond delay="0"/>
                                  </p:stCondLst>
                                  <p:childTnLst>
                                    <p:set>
                                      <p:cBhvr>
                                        <p:cTn id="110" dur="1" fill="hold">
                                          <p:stCondLst>
                                            <p:cond delay="0"/>
                                          </p:stCondLst>
                                        </p:cTn>
                                        <p:tgtEl>
                                          <p:spTgt spid="226"/>
                                        </p:tgtEl>
                                        <p:attrNameLst>
                                          <p:attrName>style.visibility</p:attrName>
                                        </p:attrNameLst>
                                      </p:cBhvr>
                                      <p:to>
                                        <p:strVal val="hidden"/>
                                      </p:to>
                                    </p:set>
                                  </p:childTnLst>
                                </p:cTn>
                              </p:par>
                              <p:par>
                                <p:cTn id="111" presetID="1" presetClass="exit" presetSubtype="0" fill="hold" nodeType="withEffect">
                                  <p:stCondLst>
                                    <p:cond delay="0"/>
                                  </p:stCondLst>
                                  <p:childTnLst>
                                    <p:set>
                                      <p:cBhvr>
                                        <p:cTn id="112" dur="1" fill="hold">
                                          <p:stCondLst>
                                            <p:cond delay="0"/>
                                          </p:stCondLst>
                                        </p:cTn>
                                        <p:tgtEl>
                                          <p:spTgt spid="214"/>
                                        </p:tgtEl>
                                        <p:attrNameLst>
                                          <p:attrName>style.visibility</p:attrName>
                                        </p:attrNameLst>
                                      </p:cBhvr>
                                      <p:to>
                                        <p:strVal val="hidden"/>
                                      </p:to>
                                    </p:set>
                                  </p:childTnLst>
                                </p:cTn>
                              </p:par>
                              <p:par>
                                <p:cTn id="113" presetID="1" presetClass="exit" presetSubtype="0" fill="hold" nodeType="withEffect">
                                  <p:stCondLst>
                                    <p:cond delay="0"/>
                                  </p:stCondLst>
                                  <p:childTnLst>
                                    <p:set>
                                      <p:cBhvr>
                                        <p:cTn id="114" dur="1" fill="hold">
                                          <p:stCondLst>
                                            <p:cond delay="0"/>
                                          </p:stCondLst>
                                        </p:cTn>
                                        <p:tgtEl>
                                          <p:spTgt spid="215"/>
                                        </p:tgtEl>
                                        <p:attrNameLst>
                                          <p:attrName>style.visibility</p:attrName>
                                        </p:attrNameLst>
                                      </p:cBhvr>
                                      <p:to>
                                        <p:strVal val="hidden"/>
                                      </p:to>
                                    </p:set>
                                  </p:childTnLst>
                                </p:cTn>
                              </p:par>
                              <p:par>
                                <p:cTn id="115" presetID="1" presetClass="exit" presetSubtype="0" fill="hold" nodeType="withEffect">
                                  <p:stCondLst>
                                    <p:cond delay="0"/>
                                  </p:stCondLst>
                                  <p:childTnLst>
                                    <p:set>
                                      <p:cBhvr>
                                        <p:cTn id="116" dur="1" fill="hold">
                                          <p:stCondLst>
                                            <p:cond delay="0"/>
                                          </p:stCondLst>
                                        </p:cTn>
                                        <p:tgtEl>
                                          <p:spTgt spid="216"/>
                                        </p:tgtEl>
                                        <p:attrNameLst>
                                          <p:attrName>style.visibility</p:attrName>
                                        </p:attrNameLst>
                                      </p:cBhvr>
                                      <p:to>
                                        <p:strVal val="hidden"/>
                                      </p:to>
                                    </p:set>
                                  </p:childTnLst>
                                </p:cTn>
                              </p:par>
                              <p:par>
                                <p:cTn id="117" presetID="1" presetClass="exit" presetSubtype="0" fill="hold" nodeType="withEffect">
                                  <p:stCondLst>
                                    <p:cond delay="0"/>
                                  </p:stCondLst>
                                  <p:childTnLst>
                                    <p:set>
                                      <p:cBhvr>
                                        <p:cTn id="118" dur="1" fill="hold">
                                          <p:stCondLst>
                                            <p:cond delay="0"/>
                                          </p:stCondLst>
                                        </p:cTn>
                                        <p:tgtEl>
                                          <p:spTgt spid="152"/>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160"/>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nodeType="clickEffect">
                                  <p:stCondLst>
                                    <p:cond delay="0"/>
                                  </p:stCondLst>
                                  <p:childTnLst>
                                    <p:set>
                                      <p:cBhvr>
                                        <p:cTn id="124" dur="1" fill="hold">
                                          <p:stCondLst>
                                            <p:cond delay="0"/>
                                          </p:stCondLst>
                                        </p:cTn>
                                        <p:tgtEl>
                                          <p:spTgt spid="222"/>
                                        </p:tgtEl>
                                        <p:attrNameLst>
                                          <p:attrName>style.visibility</p:attrName>
                                        </p:attrNameLst>
                                      </p:cBhvr>
                                      <p:to>
                                        <p:strVal val="visible"/>
                                      </p:to>
                                    </p:set>
                                  </p:childTnLst>
                                </p:cTn>
                              </p:par>
                              <p:par>
                                <p:cTn id="125" presetID="1" presetClass="entr" presetSubtype="0" fill="hold" nodeType="withEffect">
                                  <p:stCondLst>
                                    <p:cond delay="0"/>
                                  </p:stCondLst>
                                  <p:childTnLst>
                                    <p:set>
                                      <p:cBhvr>
                                        <p:cTn id="126" dur="1" fill="hold">
                                          <p:stCondLst>
                                            <p:cond delay="0"/>
                                          </p:stCondLst>
                                        </p:cTn>
                                        <p:tgtEl>
                                          <p:spTgt spid="219"/>
                                        </p:tgtEl>
                                        <p:attrNameLst>
                                          <p:attrName>style.visibility</p:attrName>
                                        </p:attrNameLst>
                                      </p:cBhvr>
                                      <p:to>
                                        <p:strVal val="visible"/>
                                      </p:to>
                                    </p:set>
                                  </p:childTnLst>
                                </p:cTn>
                              </p:par>
                              <p:par>
                                <p:cTn id="127" presetID="1" presetClass="entr" presetSubtype="0" fill="hold" nodeType="withEffect">
                                  <p:stCondLst>
                                    <p:cond delay="0"/>
                                  </p:stCondLst>
                                  <p:childTnLst>
                                    <p:set>
                                      <p:cBhvr>
                                        <p:cTn id="128" dur="1" fill="hold">
                                          <p:stCondLst>
                                            <p:cond delay="0"/>
                                          </p:stCondLst>
                                        </p:cTn>
                                        <p:tgtEl>
                                          <p:spTgt spid="223"/>
                                        </p:tgtEl>
                                        <p:attrNameLst>
                                          <p:attrName>style.visibility</p:attrName>
                                        </p:attrNameLst>
                                      </p:cBhvr>
                                      <p:to>
                                        <p:strVal val="visible"/>
                                      </p:to>
                                    </p:set>
                                  </p:childTnLst>
                                </p:cTn>
                              </p:par>
                              <p:par>
                                <p:cTn id="129" presetID="1" presetClass="entr" presetSubtype="0" fill="hold" nodeType="withEffect">
                                  <p:stCondLst>
                                    <p:cond delay="0"/>
                                  </p:stCondLst>
                                  <p:childTnLst>
                                    <p:set>
                                      <p:cBhvr>
                                        <p:cTn id="130" dur="1" fill="hold">
                                          <p:stCondLst>
                                            <p:cond delay="0"/>
                                          </p:stCondLst>
                                        </p:cTn>
                                        <p:tgtEl>
                                          <p:spTgt spid="217"/>
                                        </p:tgtEl>
                                        <p:attrNameLst>
                                          <p:attrName>style.visibility</p:attrName>
                                        </p:attrNameLst>
                                      </p:cBhvr>
                                      <p:to>
                                        <p:strVal val="visible"/>
                                      </p:to>
                                    </p:set>
                                  </p:childTnLst>
                                </p:cTn>
                              </p:par>
                              <p:par>
                                <p:cTn id="131" presetID="1" presetClass="entr" presetSubtype="0" fill="hold" nodeType="withEffect">
                                  <p:stCondLst>
                                    <p:cond delay="0"/>
                                  </p:stCondLst>
                                  <p:childTnLst>
                                    <p:set>
                                      <p:cBhvr>
                                        <p:cTn id="132" dur="1" fill="hold">
                                          <p:stCondLst>
                                            <p:cond delay="0"/>
                                          </p:stCondLst>
                                        </p:cTn>
                                        <p:tgtEl>
                                          <p:spTgt spid="224"/>
                                        </p:tgtEl>
                                        <p:attrNameLst>
                                          <p:attrName>style.visibility</p:attrName>
                                        </p:attrNameLst>
                                      </p:cBhvr>
                                      <p:to>
                                        <p:strVal val="visible"/>
                                      </p:to>
                                    </p:set>
                                  </p:childTnLst>
                                </p:cTn>
                              </p:par>
                              <p:par>
                                <p:cTn id="133" presetID="1" presetClass="entr" presetSubtype="0" fill="hold" nodeType="withEffect">
                                  <p:stCondLst>
                                    <p:cond delay="0"/>
                                  </p:stCondLst>
                                  <p:childTnLst>
                                    <p:set>
                                      <p:cBhvr>
                                        <p:cTn id="134" dur="1" fill="hold">
                                          <p:stCondLst>
                                            <p:cond delay="0"/>
                                          </p:stCondLst>
                                        </p:cTn>
                                        <p:tgtEl>
                                          <p:spTgt spid="220"/>
                                        </p:tgtEl>
                                        <p:attrNameLst>
                                          <p:attrName>style.visibility</p:attrName>
                                        </p:attrNameLst>
                                      </p:cBhvr>
                                      <p:to>
                                        <p:strVal val="visible"/>
                                      </p:to>
                                    </p:set>
                                  </p:childTnLst>
                                </p:cTn>
                              </p:par>
                              <p:par>
                                <p:cTn id="135" presetID="1" presetClass="entr" presetSubtype="0" fill="hold" nodeType="withEffect">
                                  <p:stCondLst>
                                    <p:cond delay="0"/>
                                  </p:stCondLst>
                                  <p:childTnLst>
                                    <p:set>
                                      <p:cBhvr>
                                        <p:cTn id="136" dur="1" fill="hold">
                                          <p:stCondLst>
                                            <p:cond delay="0"/>
                                          </p:stCondLst>
                                        </p:cTn>
                                        <p:tgtEl>
                                          <p:spTgt spid="225"/>
                                        </p:tgtEl>
                                        <p:attrNameLst>
                                          <p:attrName>style.visibility</p:attrName>
                                        </p:attrNameLst>
                                      </p:cBhvr>
                                      <p:to>
                                        <p:strVal val="visible"/>
                                      </p:to>
                                    </p:set>
                                  </p:childTnLst>
                                </p:cTn>
                              </p:par>
                              <p:par>
                                <p:cTn id="137" presetID="1" presetClass="entr" presetSubtype="0" fill="hold" nodeType="withEffect">
                                  <p:stCondLst>
                                    <p:cond delay="0"/>
                                  </p:stCondLst>
                                  <p:childTnLst>
                                    <p:set>
                                      <p:cBhvr>
                                        <p:cTn id="138" dur="1" fill="hold">
                                          <p:stCondLst>
                                            <p:cond delay="0"/>
                                          </p:stCondLst>
                                        </p:cTn>
                                        <p:tgtEl>
                                          <p:spTgt spid="226"/>
                                        </p:tgtEl>
                                        <p:attrNameLst>
                                          <p:attrName>style.visibility</p:attrName>
                                        </p:attrNameLst>
                                      </p:cBhvr>
                                      <p:to>
                                        <p:strVal val="visible"/>
                                      </p:to>
                                    </p:set>
                                  </p:childTnLst>
                                </p:cTn>
                              </p:par>
                              <p:par>
                                <p:cTn id="139" presetID="1" presetClass="entr" presetSubtype="0" fill="hold" nodeType="withEffect">
                                  <p:stCondLst>
                                    <p:cond delay="0"/>
                                  </p:stCondLst>
                                  <p:childTnLst>
                                    <p:set>
                                      <p:cBhvr>
                                        <p:cTn id="140" dur="1" fill="hold">
                                          <p:stCondLst>
                                            <p:cond delay="0"/>
                                          </p:stCondLst>
                                        </p:cTn>
                                        <p:tgtEl>
                                          <p:spTgt spid="218"/>
                                        </p:tgtEl>
                                        <p:attrNameLst>
                                          <p:attrName>style.visibility</p:attrName>
                                        </p:attrNameLst>
                                      </p:cBhvr>
                                      <p:to>
                                        <p:strVal val="visible"/>
                                      </p:to>
                                    </p:set>
                                  </p:childTnLst>
                                </p:cTn>
                              </p:par>
                              <p:par>
                                <p:cTn id="141" presetID="1" presetClass="entr" presetSubtype="0" fill="hold" nodeType="withEffect">
                                  <p:stCondLst>
                                    <p:cond delay="0"/>
                                  </p:stCondLst>
                                  <p:childTnLst>
                                    <p:set>
                                      <p:cBhvr>
                                        <p:cTn id="142" dur="1" fill="hold">
                                          <p:stCondLst>
                                            <p:cond delay="0"/>
                                          </p:stCondLst>
                                        </p:cTn>
                                        <p:tgtEl>
                                          <p:spTgt spid="221"/>
                                        </p:tgtEl>
                                        <p:attrNameLst>
                                          <p:attrName>style.visibility</p:attrName>
                                        </p:attrNameLst>
                                      </p:cBhvr>
                                      <p:to>
                                        <p:strVal val="visible"/>
                                      </p:to>
                                    </p:set>
                                  </p:childTnLst>
                                </p:cTn>
                              </p:par>
                              <p:par>
                                <p:cTn id="143" presetID="1" presetClass="entr" presetSubtype="0" fill="hold" nodeType="withEffect">
                                  <p:stCondLst>
                                    <p:cond delay="0"/>
                                  </p:stCondLst>
                                  <p:childTnLst>
                                    <p:set>
                                      <p:cBhvr>
                                        <p:cTn id="144" dur="1" fill="hold">
                                          <p:stCondLst>
                                            <p:cond delay="0"/>
                                          </p:stCondLst>
                                        </p:cTn>
                                        <p:tgtEl>
                                          <p:spTgt spid="214"/>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0"/>
                                          </p:stCondLst>
                                        </p:cTn>
                                        <p:tgtEl>
                                          <p:spTgt spid="212"/>
                                        </p:tgtEl>
                                        <p:attrNameLst>
                                          <p:attrName>style.visibility</p:attrName>
                                        </p:attrNameLst>
                                      </p:cBhvr>
                                      <p:to>
                                        <p:strVal val="visible"/>
                                      </p:to>
                                    </p:set>
                                  </p:childTnLst>
                                </p:cTn>
                              </p:par>
                              <p:par>
                                <p:cTn id="147" presetID="1" presetClass="entr" presetSubtype="0" fill="hold" nodeType="withEffect">
                                  <p:stCondLst>
                                    <p:cond delay="0"/>
                                  </p:stCondLst>
                                  <p:childTnLst>
                                    <p:set>
                                      <p:cBhvr>
                                        <p:cTn id="148" dur="1" fill="hold">
                                          <p:stCondLst>
                                            <p:cond delay="0"/>
                                          </p:stCondLst>
                                        </p:cTn>
                                        <p:tgtEl>
                                          <p:spTgt spid="211"/>
                                        </p:tgtEl>
                                        <p:attrNameLst>
                                          <p:attrName>style.visibility</p:attrName>
                                        </p:attrNameLst>
                                      </p:cBhvr>
                                      <p:to>
                                        <p:strVal val="visible"/>
                                      </p:to>
                                    </p:set>
                                  </p:childTnLst>
                                </p:cTn>
                              </p:par>
                              <p:par>
                                <p:cTn id="149" presetID="1" presetClass="entr" presetSubtype="0" fill="hold" nodeType="withEffect">
                                  <p:stCondLst>
                                    <p:cond delay="0"/>
                                  </p:stCondLst>
                                  <p:childTnLst>
                                    <p:set>
                                      <p:cBhvr>
                                        <p:cTn id="150" dur="1" fill="hold">
                                          <p:stCondLst>
                                            <p:cond delay="0"/>
                                          </p:stCondLst>
                                        </p:cTn>
                                        <p:tgtEl>
                                          <p:spTgt spid="215"/>
                                        </p:tgtEl>
                                        <p:attrNameLst>
                                          <p:attrName>style.visibility</p:attrName>
                                        </p:attrNameLst>
                                      </p:cBhvr>
                                      <p:to>
                                        <p:strVal val="visible"/>
                                      </p:to>
                                    </p:set>
                                  </p:childTnLst>
                                </p:cTn>
                              </p:par>
                              <p:par>
                                <p:cTn id="151" presetID="1" presetClass="entr" presetSubtype="0" fill="hold" nodeType="withEffect">
                                  <p:stCondLst>
                                    <p:cond delay="0"/>
                                  </p:stCondLst>
                                  <p:childTnLst>
                                    <p:set>
                                      <p:cBhvr>
                                        <p:cTn id="152" dur="1" fill="hold">
                                          <p:stCondLst>
                                            <p:cond delay="0"/>
                                          </p:stCondLst>
                                        </p:cTn>
                                        <p:tgtEl>
                                          <p:spTgt spid="213"/>
                                        </p:tgtEl>
                                        <p:attrNameLst>
                                          <p:attrName>style.visibility</p:attrName>
                                        </p:attrNameLst>
                                      </p:cBhvr>
                                      <p:to>
                                        <p:strVal val="visible"/>
                                      </p:to>
                                    </p:set>
                                  </p:childTnLst>
                                </p:cTn>
                              </p:par>
                              <p:par>
                                <p:cTn id="153" presetID="1" presetClass="entr" presetSubtype="0" fill="hold" nodeType="withEffect">
                                  <p:stCondLst>
                                    <p:cond delay="0"/>
                                  </p:stCondLst>
                                  <p:childTnLst>
                                    <p:set>
                                      <p:cBhvr>
                                        <p:cTn id="154" dur="1" fill="hold">
                                          <p:stCondLst>
                                            <p:cond delay="0"/>
                                          </p:stCondLst>
                                        </p:cTn>
                                        <p:tgtEl>
                                          <p:spTgt spid="216"/>
                                        </p:tgtEl>
                                        <p:attrNameLst>
                                          <p:attrName>style.visibility</p:attrName>
                                        </p:attrNameLst>
                                      </p:cBhvr>
                                      <p:to>
                                        <p:strVal val="visible"/>
                                      </p:to>
                                    </p:set>
                                  </p:childTnLst>
                                </p:cTn>
                              </p:par>
                              <p:par>
                                <p:cTn id="155" presetID="1" presetClass="entr" presetSubtype="0" fill="hold" nodeType="withEffect">
                                  <p:stCondLst>
                                    <p:cond delay="0"/>
                                  </p:stCondLst>
                                  <p:childTnLst>
                                    <p:set>
                                      <p:cBhvr>
                                        <p:cTn id="156" dur="1" fill="hold">
                                          <p:stCondLst>
                                            <p:cond delay="0"/>
                                          </p:stCondLst>
                                        </p:cTn>
                                        <p:tgtEl>
                                          <p:spTgt spid="152"/>
                                        </p:tgtEl>
                                        <p:attrNameLst>
                                          <p:attrName>style.visibility</p:attrName>
                                        </p:attrNameLst>
                                      </p:cBhvr>
                                      <p:to>
                                        <p:strVal val="visible"/>
                                      </p:to>
                                    </p:set>
                                  </p:childTnLst>
                                </p:cTn>
                              </p:par>
                              <p:par>
                                <p:cTn id="157" presetID="1" presetClass="entr" presetSubtype="0" fill="hold" nodeType="withEffect">
                                  <p:stCondLst>
                                    <p:cond delay="0"/>
                                  </p:stCondLst>
                                  <p:childTnLst>
                                    <p:set>
                                      <p:cBhvr>
                                        <p:cTn id="158" dur="1" fill="hold">
                                          <p:stCondLst>
                                            <p:cond delay="0"/>
                                          </p:stCondLst>
                                        </p:cTn>
                                        <p:tgtEl>
                                          <p:spTgt spid="144"/>
                                        </p:tgtEl>
                                        <p:attrNameLst>
                                          <p:attrName>style.visibility</p:attrName>
                                        </p:attrNameLst>
                                      </p:cBhvr>
                                      <p:to>
                                        <p:strVal val="visible"/>
                                      </p:to>
                                    </p:set>
                                  </p:childTnLst>
                                </p:cTn>
                              </p:par>
                              <p:par>
                                <p:cTn id="159" presetID="1" presetClass="entr" presetSubtype="0" fill="hold" nodeType="withEffect">
                                  <p:stCondLst>
                                    <p:cond delay="0"/>
                                  </p:stCondLst>
                                  <p:childTnLst>
                                    <p:set>
                                      <p:cBhvr>
                                        <p:cTn id="160" dur="1" fill="hold">
                                          <p:stCondLst>
                                            <p:cond delay="0"/>
                                          </p:stCondLst>
                                        </p:cTn>
                                        <p:tgtEl>
                                          <p:spTgt spid="160"/>
                                        </p:tgtEl>
                                        <p:attrNameLst>
                                          <p:attrName>style.visibility</p:attrName>
                                        </p:attrNameLst>
                                      </p:cBhvr>
                                      <p:to>
                                        <p:strVal val="visible"/>
                                      </p:to>
                                    </p:set>
                                  </p:childTnLst>
                                </p:cTn>
                              </p:par>
                              <p:par>
                                <p:cTn id="161" presetID="1" presetClass="entr" presetSubtype="0" fill="hold" nodeType="withEffect">
                                  <p:stCondLst>
                                    <p:cond delay="0"/>
                                  </p:stCondLst>
                                  <p:childTnLst>
                                    <p:set>
                                      <p:cBhvr>
                                        <p:cTn id="162" dur="1" fill="hold">
                                          <p:stCondLst>
                                            <p:cond delay="0"/>
                                          </p:stCondLst>
                                        </p:cTn>
                                        <p:tgtEl>
                                          <p:spTgt spid="150"/>
                                        </p:tgtEl>
                                        <p:attrNameLst>
                                          <p:attrName>style.visibility</p:attrName>
                                        </p:attrNameLst>
                                      </p:cBhvr>
                                      <p:to>
                                        <p:strVal val="visible"/>
                                      </p:to>
                                    </p:set>
                                  </p:childTnLst>
                                </p:cTn>
                              </p:par>
                              <p:par>
                                <p:cTn id="163" presetID="1" presetClass="entr" presetSubtype="0" fill="hold" grpId="0" nodeType="withEffect">
                                  <p:stCondLst>
                                    <p:cond delay="0"/>
                                  </p:stCondLst>
                                  <p:childTnLst>
                                    <p:set>
                                      <p:cBhvr>
                                        <p:cTn id="164" dur="1" fill="hold">
                                          <p:stCondLst>
                                            <p:cond delay="0"/>
                                          </p:stCondLst>
                                        </p:cTn>
                                        <p:tgtEl>
                                          <p:spTgt spid="130"/>
                                        </p:tgtEl>
                                        <p:attrNameLst>
                                          <p:attrName>style.visibility</p:attrName>
                                        </p:attrNameLst>
                                      </p:cBhvr>
                                      <p:to>
                                        <p:strVal val="visible"/>
                                      </p:to>
                                    </p:set>
                                  </p:childTnLst>
                                </p:cTn>
                              </p:par>
                            </p:childTnLst>
                          </p:cTn>
                        </p:par>
                      </p:childTnLst>
                    </p:cTn>
                  </p:par>
                  <p:par>
                    <p:cTn id="165" fill="hold">
                      <p:stCondLst>
                        <p:cond delay="indefinite"/>
                      </p:stCondLst>
                      <p:childTnLst>
                        <p:par>
                          <p:cTn id="166" fill="hold">
                            <p:stCondLst>
                              <p:cond delay="0"/>
                            </p:stCondLst>
                            <p:childTnLst>
                              <p:par>
                                <p:cTn id="167" presetID="1" presetClass="entr" presetSubtype="0" fill="hold" grpId="0" nodeType="clickEffect">
                                  <p:stCondLst>
                                    <p:cond delay="0"/>
                                  </p:stCondLst>
                                  <p:childTnLst>
                                    <p:set>
                                      <p:cBhvr>
                                        <p:cTn id="168" dur="1" fill="hold">
                                          <p:stCondLst>
                                            <p:cond delay="0"/>
                                          </p:stCondLst>
                                        </p:cTn>
                                        <p:tgtEl>
                                          <p:spTgt spid="132"/>
                                        </p:tgtEl>
                                        <p:attrNameLst>
                                          <p:attrName>style.visibility</p:attrName>
                                        </p:attrNameLst>
                                      </p:cBhvr>
                                      <p:to>
                                        <p:strVal val="visible"/>
                                      </p:to>
                                    </p:set>
                                  </p:childTnLst>
                                </p:cTn>
                              </p:par>
                            </p:childTnLst>
                          </p:cTn>
                        </p:par>
                      </p:childTnLst>
                    </p:cTn>
                  </p:par>
                  <p:par>
                    <p:cTn id="169" fill="hold">
                      <p:stCondLst>
                        <p:cond delay="indefinite"/>
                      </p:stCondLst>
                      <p:childTnLst>
                        <p:par>
                          <p:cTn id="170" fill="hold">
                            <p:stCondLst>
                              <p:cond delay="0"/>
                            </p:stCondLst>
                            <p:childTnLst>
                              <p:par>
                                <p:cTn id="171" presetID="1" presetClass="entr" presetSubtype="0" fill="hold" grpId="0" nodeType="clickEffect">
                                  <p:stCondLst>
                                    <p:cond delay="0"/>
                                  </p:stCondLst>
                                  <p:childTnLst>
                                    <p:set>
                                      <p:cBhvr>
                                        <p:cTn id="172" dur="1" fill="hold">
                                          <p:stCondLst>
                                            <p:cond delay="0"/>
                                          </p:stCondLst>
                                        </p:cTn>
                                        <p:tgtEl>
                                          <p:spTgt spid="13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2" grpId="0" animBg="1"/>
      <p:bldP spid="133"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251520" y="188640"/>
            <a:ext cx="8568952" cy="584775"/>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 5096625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95536" y="1700809"/>
            <a:ext cx="8241640" cy="3108543"/>
          </a:xfrm>
          <a:prstGeom prst="rect">
            <a:avLst/>
          </a:prstGeom>
          <a:solidFill>
            <a:srgbClr val="FFFFFF">
              <a:alpha val="61961"/>
            </a:srgbClr>
          </a:solidFill>
          <a:effectLst>
            <a:softEdge rad="63500"/>
          </a:effectLst>
        </p:spPr>
        <p:txBody>
          <a:bodyPr wrap="square">
            <a:spAutoFit/>
          </a:bodyPr>
          <a:lstStyle/>
          <a:p>
            <a:pPr algn="just"/>
            <a:r>
              <a:rPr lang="ru-RU" sz="2800" dirty="0"/>
              <a:t>На </a:t>
            </a:r>
            <a:r>
              <a:rPr lang="ru-RU" sz="2800" dirty="0" smtClean="0"/>
              <a:t>поверхности глобуса фломастером проведены 12 параллелей </a:t>
            </a:r>
            <a:r>
              <a:rPr lang="ru-RU" sz="2800" dirty="0"/>
              <a:t>и </a:t>
            </a:r>
            <a:r>
              <a:rPr lang="ru-RU" sz="2800" dirty="0" smtClean="0"/>
              <a:t>22 меридиана</a:t>
            </a:r>
            <a:r>
              <a:rPr lang="ru-RU" sz="2800" dirty="0"/>
              <a:t>. На </a:t>
            </a:r>
            <a:r>
              <a:rPr lang="ru-RU" sz="2800" dirty="0" smtClean="0"/>
              <a:t>сколько частей проведённые </a:t>
            </a:r>
            <a:r>
              <a:rPr lang="ru-RU" sz="2800" dirty="0"/>
              <a:t>линии </a:t>
            </a:r>
            <a:r>
              <a:rPr lang="ru-RU" sz="2800" dirty="0" smtClean="0"/>
              <a:t>разделили поверхность глобуса? Меридиан – </a:t>
            </a:r>
            <a:r>
              <a:rPr lang="ru-RU" sz="2800" dirty="0"/>
              <a:t>это дуга </a:t>
            </a:r>
            <a:r>
              <a:rPr lang="ru-RU" sz="2800" dirty="0" smtClean="0"/>
              <a:t>окружности</a:t>
            </a:r>
            <a:r>
              <a:rPr lang="ru-RU" sz="2800" dirty="0"/>
              <a:t>, </a:t>
            </a:r>
            <a:r>
              <a:rPr lang="ru-RU" sz="2800" dirty="0" smtClean="0"/>
              <a:t>соединяющая Северный </a:t>
            </a:r>
            <a:r>
              <a:rPr lang="ru-RU" sz="2800" dirty="0"/>
              <a:t>и Южный </a:t>
            </a:r>
            <a:r>
              <a:rPr lang="ru-RU" sz="2800" dirty="0" smtClean="0"/>
              <a:t>полюсы</a:t>
            </a:r>
            <a:r>
              <a:rPr lang="ru-RU" sz="2800" dirty="0"/>
              <a:t>. </a:t>
            </a:r>
            <a:r>
              <a:rPr lang="ru-RU" sz="2800" dirty="0" smtClean="0"/>
              <a:t>Параллель – это окружность</a:t>
            </a:r>
            <a:r>
              <a:rPr lang="ru-RU" sz="2800" dirty="0"/>
              <a:t>, </a:t>
            </a:r>
            <a:r>
              <a:rPr lang="ru-RU" sz="2800" dirty="0" smtClean="0"/>
              <a:t>лежащая </a:t>
            </a:r>
            <a:r>
              <a:rPr lang="ru-RU" sz="2800" dirty="0"/>
              <a:t>в </a:t>
            </a:r>
            <a:r>
              <a:rPr lang="ru-RU" sz="2800" dirty="0" smtClean="0"/>
              <a:t>плоскости</a:t>
            </a:r>
            <a:r>
              <a:rPr lang="ru-RU" sz="2800" dirty="0"/>
              <a:t>, </a:t>
            </a:r>
            <a:r>
              <a:rPr lang="ru-RU" sz="2800" dirty="0" smtClean="0"/>
              <a:t>параллельной плоскости экватора</a:t>
            </a:r>
            <a:r>
              <a:rPr lang="ru-RU" sz="2800" dirty="0"/>
              <a:t>.</a:t>
            </a:r>
          </a:p>
        </p:txBody>
      </p:sp>
      <p:sp>
        <p:nvSpPr>
          <p:cNvPr id="68" name="Полилиния 67"/>
          <p:cNvSpPr/>
          <p:nvPr/>
        </p:nvSpPr>
        <p:spPr>
          <a:xfrm rot="4802796">
            <a:off x="7594585" y="5491632"/>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pic>
        <p:nvPicPr>
          <p:cNvPr id="18434" name="Picture 2" descr="C:\Users\Admin\Desktop\глобус.jpg"/>
          <p:cNvPicPr>
            <a:picLocks noChangeAspect="1" noChangeArrowheads="1"/>
          </p:cNvPicPr>
          <p:nvPr/>
        </p:nvPicPr>
        <p:blipFill>
          <a:blip r:embed="rId2" cstate="print">
            <a:clrChange>
              <a:clrFrom>
                <a:srgbClr val="FFFFFF"/>
              </a:clrFrom>
              <a:clrTo>
                <a:srgbClr val="FFFFFF">
                  <a:alpha val="0"/>
                </a:srgbClr>
              </a:clrTo>
            </a:clrChange>
          </a:blip>
          <a:srcRect/>
          <a:stretch>
            <a:fillRect/>
          </a:stretch>
        </p:blipFill>
        <p:spPr bwMode="auto">
          <a:xfrm>
            <a:off x="3275856" y="4653136"/>
            <a:ext cx="1907704" cy="1907704"/>
          </a:xfrm>
          <a:prstGeom prst="rect">
            <a:avLst/>
          </a:prstGeom>
          <a:noFill/>
        </p:spPr>
      </p:pic>
    </p:spTree>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251520" y="188640"/>
            <a:ext cx="8568952" cy="584775"/>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 5096625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8" name="Полилиния 67"/>
          <p:cNvSpPr/>
          <p:nvPr/>
        </p:nvSpPr>
        <p:spPr>
          <a:xfrm rot="4802796">
            <a:off x="7594585" y="5491632"/>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80" name="Овал 79"/>
          <p:cNvSpPr/>
          <p:nvPr/>
        </p:nvSpPr>
        <p:spPr>
          <a:xfrm>
            <a:off x="467544" y="1844824"/>
            <a:ext cx="4680520" cy="4464496"/>
          </a:xfrm>
          <a:prstGeom prst="ellipse">
            <a:avLst/>
          </a:prstGeom>
          <a:solidFill>
            <a:srgbClr val="FFFF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n w="28575">
                <a:solidFill>
                  <a:schemeClr val="tx1"/>
                </a:solidFill>
              </a:ln>
            </a:endParaRPr>
          </a:p>
        </p:txBody>
      </p:sp>
      <p:sp>
        <p:nvSpPr>
          <p:cNvPr id="82" name="Дуга 81"/>
          <p:cNvSpPr/>
          <p:nvPr/>
        </p:nvSpPr>
        <p:spPr>
          <a:xfrm flipV="1">
            <a:off x="683568" y="2708920"/>
            <a:ext cx="4176464"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7" name="Дуга 126"/>
          <p:cNvSpPr/>
          <p:nvPr/>
        </p:nvSpPr>
        <p:spPr>
          <a:xfrm rot="10800000" flipV="1">
            <a:off x="683568" y="2708920"/>
            <a:ext cx="4176464"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8" name="Дуга 127"/>
          <p:cNvSpPr/>
          <p:nvPr/>
        </p:nvSpPr>
        <p:spPr>
          <a:xfrm flipV="1">
            <a:off x="467544" y="3501006"/>
            <a:ext cx="4680520"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9" name="Дуга 128"/>
          <p:cNvSpPr/>
          <p:nvPr/>
        </p:nvSpPr>
        <p:spPr>
          <a:xfrm rot="10800000" flipV="1">
            <a:off x="467544" y="3501008"/>
            <a:ext cx="4680520"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0" name="Дуга 129"/>
          <p:cNvSpPr/>
          <p:nvPr/>
        </p:nvSpPr>
        <p:spPr>
          <a:xfrm flipV="1">
            <a:off x="611560" y="4437111"/>
            <a:ext cx="4400872"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1" name="Дуга 130"/>
          <p:cNvSpPr/>
          <p:nvPr/>
        </p:nvSpPr>
        <p:spPr>
          <a:xfrm rot="10800000" flipV="1">
            <a:off x="611560" y="4437112"/>
            <a:ext cx="4400872"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2" name="TextBox 131"/>
          <p:cNvSpPr txBox="1"/>
          <p:nvPr/>
        </p:nvSpPr>
        <p:spPr>
          <a:xfrm>
            <a:off x="5292080" y="2670011"/>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1 параллель – 2 части</a:t>
            </a:r>
            <a:endParaRPr lang="ru-RU" sz="2000" dirty="0"/>
          </a:p>
        </p:txBody>
      </p:sp>
      <p:sp>
        <p:nvSpPr>
          <p:cNvPr id="133" name="TextBox 132"/>
          <p:cNvSpPr txBox="1"/>
          <p:nvPr/>
        </p:nvSpPr>
        <p:spPr>
          <a:xfrm>
            <a:off x="5292080" y="3100898"/>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 параллели – 3 части</a:t>
            </a:r>
            <a:endParaRPr lang="ru-RU" sz="2000" dirty="0"/>
          </a:p>
        </p:txBody>
      </p:sp>
      <p:sp>
        <p:nvSpPr>
          <p:cNvPr id="134" name="TextBox 133"/>
          <p:cNvSpPr txBox="1"/>
          <p:nvPr/>
        </p:nvSpPr>
        <p:spPr>
          <a:xfrm>
            <a:off x="5292080" y="3645024"/>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 параллели – 4 части</a:t>
            </a:r>
            <a:endParaRPr lang="ru-RU" sz="2000" dirty="0"/>
          </a:p>
        </p:txBody>
      </p:sp>
      <p:sp>
        <p:nvSpPr>
          <p:cNvPr id="135" name="TextBox 134"/>
          <p:cNvSpPr txBox="1"/>
          <p:nvPr/>
        </p:nvSpPr>
        <p:spPr>
          <a:xfrm>
            <a:off x="5292080" y="3861048"/>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a:t>
            </a:r>
            <a:endParaRPr lang="ru-RU" sz="2000" dirty="0"/>
          </a:p>
        </p:txBody>
      </p:sp>
      <p:sp>
        <p:nvSpPr>
          <p:cNvPr id="136" name="TextBox 135"/>
          <p:cNvSpPr txBox="1"/>
          <p:nvPr/>
        </p:nvSpPr>
        <p:spPr>
          <a:xfrm>
            <a:off x="5292080" y="4253026"/>
            <a:ext cx="3456384"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12 параллелей – 13 частей</a:t>
            </a:r>
            <a:endParaRPr lang="ru-RU"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29"/>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3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7"/>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3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0"/>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1"/>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3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3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251520" y="188640"/>
            <a:ext cx="8568952" cy="584775"/>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 5096625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8" name="Полилиния 67"/>
          <p:cNvSpPr/>
          <p:nvPr/>
        </p:nvSpPr>
        <p:spPr>
          <a:xfrm rot="4802796">
            <a:off x="7594585" y="5491632"/>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80" name="Овал 79"/>
          <p:cNvSpPr/>
          <p:nvPr/>
        </p:nvSpPr>
        <p:spPr>
          <a:xfrm>
            <a:off x="467544" y="1844824"/>
            <a:ext cx="4680520" cy="4464496"/>
          </a:xfrm>
          <a:prstGeom prst="ellipse">
            <a:avLst/>
          </a:prstGeom>
          <a:solidFill>
            <a:srgbClr val="FFFF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n w="28575">
                <a:solidFill>
                  <a:schemeClr val="tx1"/>
                </a:solidFill>
              </a:ln>
            </a:endParaRPr>
          </a:p>
        </p:txBody>
      </p:sp>
      <p:sp>
        <p:nvSpPr>
          <p:cNvPr id="132" name="TextBox 131"/>
          <p:cNvSpPr txBox="1"/>
          <p:nvPr/>
        </p:nvSpPr>
        <p:spPr>
          <a:xfrm>
            <a:off x="5292080" y="2670011"/>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1 меридиана – 1 часть</a:t>
            </a:r>
            <a:endParaRPr lang="ru-RU" sz="2000" dirty="0"/>
          </a:p>
        </p:txBody>
      </p:sp>
      <p:sp>
        <p:nvSpPr>
          <p:cNvPr id="133" name="TextBox 132"/>
          <p:cNvSpPr txBox="1"/>
          <p:nvPr/>
        </p:nvSpPr>
        <p:spPr>
          <a:xfrm>
            <a:off x="5292080" y="3100898"/>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 меридиана – 2 части</a:t>
            </a:r>
            <a:endParaRPr lang="ru-RU" sz="2000" dirty="0"/>
          </a:p>
        </p:txBody>
      </p:sp>
      <p:sp>
        <p:nvSpPr>
          <p:cNvPr id="134" name="TextBox 133"/>
          <p:cNvSpPr txBox="1"/>
          <p:nvPr/>
        </p:nvSpPr>
        <p:spPr>
          <a:xfrm>
            <a:off x="5292080" y="3645024"/>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 меридиана – 3 части</a:t>
            </a:r>
            <a:endParaRPr lang="ru-RU" sz="2000" dirty="0"/>
          </a:p>
        </p:txBody>
      </p:sp>
      <p:sp>
        <p:nvSpPr>
          <p:cNvPr id="135" name="TextBox 134"/>
          <p:cNvSpPr txBox="1"/>
          <p:nvPr/>
        </p:nvSpPr>
        <p:spPr>
          <a:xfrm>
            <a:off x="5292080" y="3861048"/>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a:t>
            </a:r>
            <a:endParaRPr lang="ru-RU" sz="2000" dirty="0"/>
          </a:p>
        </p:txBody>
      </p:sp>
      <p:sp>
        <p:nvSpPr>
          <p:cNvPr id="136" name="TextBox 135"/>
          <p:cNvSpPr txBox="1"/>
          <p:nvPr/>
        </p:nvSpPr>
        <p:spPr>
          <a:xfrm>
            <a:off x="5292080" y="4253026"/>
            <a:ext cx="3456384"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22 меридианы – 22 части</a:t>
            </a:r>
            <a:endParaRPr lang="ru-RU" sz="2000" dirty="0"/>
          </a:p>
        </p:txBody>
      </p:sp>
      <p:sp>
        <p:nvSpPr>
          <p:cNvPr id="81" name="Дуга 80"/>
          <p:cNvSpPr/>
          <p:nvPr/>
        </p:nvSpPr>
        <p:spPr>
          <a:xfrm rot="5599455" flipV="1">
            <a:off x="617427" y="2931689"/>
            <a:ext cx="4548091" cy="2236993"/>
          </a:xfrm>
          <a:prstGeom prst="arc">
            <a:avLst>
              <a:gd name="adj1" fmla="val 11156464"/>
              <a:gd name="adj2" fmla="val 21530745"/>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7" name="Дуга 136"/>
          <p:cNvSpPr/>
          <p:nvPr/>
        </p:nvSpPr>
        <p:spPr>
          <a:xfrm rot="16548249" flipV="1">
            <a:off x="279816" y="2911372"/>
            <a:ext cx="4529596" cy="2319847"/>
          </a:xfrm>
          <a:prstGeom prst="arc">
            <a:avLst>
              <a:gd name="adj1" fmla="val 11156464"/>
              <a:gd name="adj2" fmla="val 21533271"/>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8" name="Дуга 137"/>
          <p:cNvSpPr/>
          <p:nvPr/>
        </p:nvSpPr>
        <p:spPr>
          <a:xfrm rot="16601372" flipV="1">
            <a:off x="342324" y="2124526"/>
            <a:ext cx="4455331" cy="3886252"/>
          </a:xfrm>
          <a:prstGeom prst="arc">
            <a:avLst>
              <a:gd name="adj1" fmla="val 11156464"/>
              <a:gd name="adj2" fmla="val 21533271"/>
            </a:avLst>
          </a:prstGeom>
          <a:ln>
            <a:prstDash val="solid"/>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28" name="Дуга 27"/>
          <p:cNvSpPr/>
          <p:nvPr/>
        </p:nvSpPr>
        <p:spPr>
          <a:xfrm flipV="1">
            <a:off x="395536" y="2708920"/>
            <a:ext cx="4752528" cy="2232248"/>
          </a:xfrm>
          <a:prstGeom prst="arc">
            <a:avLst>
              <a:gd name="adj1" fmla="val 11156464"/>
              <a:gd name="adj2" fmla="val 21530745"/>
            </a:avLst>
          </a:prstGeom>
          <a:ln w="19050">
            <a:solidFill>
              <a:srgbClr val="FF0000"/>
            </a:solidFill>
            <a:prstDash val="solid"/>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29" name="Дуга 28"/>
          <p:cNvSpPr/>
          <p:nvPr/>
        </p:nvSpPr>
        <p:spPr>
          <a:xfrm rot="10800000" flipV="1">
            <a:off x="467545" y="2924944"/>
            <a:ext cx="4752528" cy="2232248"/>
          </a:xfrm>
          <a:prstGeom prst="arc">
            <a:avLst>
              <a:gd name="adj1" fmla="val 11156464"/>
              <a:gd name="adj2" fmla="val 21530745"/>
            </a:avLst>
          </a:prstGeom>
          <a:ln w="19050">
            <a:solidFill>
              <a:srgbClr val="FF0000"/>
            </a:solidFill>
            <a:prstDash val="lg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7"/>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8"/>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3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3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3" grpId="0" animBg="1"/>
      <p:bldP spid="134" grpId="0" animBg="1"/>
      <p:bldP spid="135" grpId="0" animBg="1"/>
      <p:bldP spid="136" grpId="0" animBg="1"/>
      <p:bldP spid="81" grpId="0" animBg="1"/>
      <p:bldP spid="137" grpId="0" animBg="1"/>
      <p:bldP spid="138"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251520" y="188640"/>
            <a:ext cx="8568952" cy="584775"/>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 5096625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5364088" y="2217058"/>
            <a:ext cx="3528392" cy="707886"/>
          </a:xfrm>
          <a:prstGeom prst="rect">
            <a:avLst/>
          </a:prstGeom>
          <a:solidFill>
            <a:srgbClr val="FFFFFF">
              <a:alpha val="61961"/>
            </a:srgbClr>
          </a:solidFill>
          <a:effectLst>
            <a:softEdge rad="63500"/>
          </a:effectLst>
        </p:spPr>
        <p:txBody>
          <a:bodyPr wrap="square">
            <a:spAutoFit/>
          </a:bodyPr>
          <a:lstStyle/>
          <a:p>
            <a:pPr algn="just"/>
            <a:r>
              <a:rPr lang="ru-RU" sz="2000" dirty="0" smtClean="0"/>
              <a:t>12 параллелей – 13 частей </a:t>
            </a:r>
          </a:p>
          <a:p>
            <a:pPr algn="just"/>
            <a:r>
              <a:rPr lang="ru-RU" sz="2000" dirty="0" smtClean="0"/>
              <a:t>22 меридианы – 22 части</a:t>
            </a:r>
            <a:endParaRPr lang="ru-RU" sz="2000" dirty="0"/>
          </a:p>
        </p:txBody>
      </p:sp>
      <p:sp>
        <p:nvSpPr>
          <p:cNvPr id="68" name="Полилиния 67"/>
          <p:cNvSpPr/>
          <p:nvPr/>
        </p:nvSpPr>
        <p:spPr>
          <a:xfrm rot="4802796">
            <a:off x="7594585" y="5491632"/>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nvGrpSpPr>
          <p:cNvPr id="5" name="Группа 56"/>
          <p:cNvGrpSpPr/>
          <p:nvPr/>
        </p:nvGrpSpPr>
        <p:grpSpPr>
          <a:xfrm>
            <a:off x="611560" y="980728"/>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132" name="TextBox 131"/>
          <p:cNvSpPr txBox="1"/>
          <p:nvPr/>
        </p:nvSpPr>
        <p:spPr>
          <a:xfrm>
            <a:off x="5220072" y="3822139"/>
            <a:ext cx="385192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1 меридиана: 1∙ 13 = 13 частей</a:t>
            </a:r>
            <a:endParaRPr lang="ru-RU" sz="2000" dirty="0"/>
          </a:p>
        </p:txBody>
      </p:sp>
      <p:sp>
        <p:nvSpPr>
          <p:cNvPr id="135" name="TextBox 134"/>
          <p:cNvSpPr txBox="1"/>
          <p:nvPr/>
        </p:nvSpPr>
        <p:spPr>
          <a:xfrm>
            <a:off x="5148064" y="5013176"/>
            <a:ext cx="331236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a:t>
            </a:r>
            <a:endParaRPr lang="ru-RU" sz="2000" dirty="0"/>
          </a:p>
        </p:txBody>
      </p:sp>
      <p:grpSp>
        <p:nvGrpSpPr>
          <p:cNvPr id="150" name="Группа 149"/>
          <p:cNvGrpSpPr/>
          <p:nvPr/>
        </p:nvGrpSpPr>
        <p:grpSpPr>
          <a:xfrm>
            <a:off x="467544" y="1844824"/>
            <a:ext cx="4680520" cy="4464496"/>
            <a:chOff x="467544" y="1844824"/>
            <a:chExt cx="4680520" cy="4464496"/>
          </a:xfrm>
        </p:grpSpPr>
        <p:sp>
          <p:nvSpPr>
            <p:cNvPr id="80" name="Овал 79"/>
            <p:cNvSpPr/>
            <p:nvPr/>
          </p:nvSpPr>
          <p:spPr>
            <a:xfrm>
              <a:off x="467544" y="1844824"/>
              <a:ext cx="4680520" cy="4464496"/>
            </a:xfrm>
            <a:prstGeom prst="ellipse">
              <a:avLst/>
            </a:prstGeom>
            <a:solidFill>
              <a:srgbClr val="FFFFFF"/>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a:ln w="28575">
                  <a:solidFill>
                    <a:schemeClr val="tx1"/>
                  </a:solidFill>
                </a:ln>
              </a:endParaRPr>
            </a:p>
          </p:txBody>
        </p:sp>
        <p:sp>
          <p:nvSpPr>
            <p:cNvPr id="82" name="Дуга 81"/>
            <p:cNvSpPr/>
            <p:nvPr/>
          </p:nvSpPr>
          <p:spPr>
            <a:xfrm flipV="1">
              <a:off x="683568" y="2708920"/>
              <a:ext cx="4176464"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7" name="Дуга 126"/>
            <p:cNvSpPr/>
            <p:nvPr/>
          </p:nvSpPr>
          <p:spPr>
            <a:xfrm rot="10800000" flipV="1">
              <a:off x="683568" y="2708920"/>
              <a:ext cx="4176464"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8" name="Дуга 127"/>
            <p:cNvSpPr/>
            <p:nvPr/>
          </p:nvSpPr>
          <p:spPr>
            <a:xfrm flipV="1">
              <a:off x="467544" y="3501006"/>
              <a:ext cx="4680520"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29" name="Дуга 128"/>
            <p:cNvSpPr/>
            <p:nvPr/>
          </p:nvSpPr>
          <p:spPr>
            <a:xfrm rot="10800000" flipV="1">
              <a:off x="467544" y="3501008"/>
              <a:ext cx="4680520"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0" name="Дуга 129"/>
            <p:cNvSpPr/>
            <p:nvPr/>
          </p:nvSpPr>
          <p:spPr>
            <a:xfrm flipV="1">
              <a:off x="611560" y="4437111"/>
              <a:ext cx="4400872" cy="720079"/>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31" name="Дуга 130"/>
            <p:cNvSpPr/>
            <p:nvPr/>
          </p:nvSpPr>
          <p:spPr>
            <a:xfrm rot="10800000" flipV="1">
              <a:off x="611560" y="4437112"/>
              <a:ext cx="4400872" cy="720079"/>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44" name="Дуга 143"/>
            <p:cNvSpPr/>
            <p:nvPr/>
          </p:nvSpPr>
          <p:spPr>
            <a:xfrm flipV="1">
              <a:off x="1331640" y="2060846"/>
              <a:ext cx="2880320" cy="360040"/>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45" name="Дуга 144"/>
            <p:cNvSpPr/>
            <p:nvPr/>
          </p:nvSpPr>
          <p:spPr>
            <a:xfrm rot="10800000" flipV="1">
              <a:off x="1331640" y="2132855"/>
              <a:ext cx="2880320" cy="360040"/>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46" name="Дуга 145"/>
            <p:cNvSpPr/>
            <p:nvPr/>
          </p:nvSpPr>
          <p:spPr>
            <a:xfrm flipV="1">
              <a:off x="1187624" y="5373216"/>
              <a:ext cx="3240360" cy="504058"/>
            </a:xfrm>
            <a:prstGeom prst="arc">
              <a:avLst>
                <a:gd name="adj1" fmla="val 10865252"/>
                <a:gd name="adj2" fmla="val 0"/>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47" name="Дуга 146"/>
            <p:cNvSpPr/>
            <p:nvPr/>
          </p:nvSpPr>
          <p:spPr>
            <a:xfrm rot="10800000" flipV="1">
              <a:off x="1187624" y="5445225"/>
              <a:ext cx="3240360" cy="360040"/>
            </a:xfrm>
            <a:prstGeom prst="arc">
              <a:avLst>
                <a:gd name="adj1" fmla="val 10865252"/>
                <a:gd name="adj2" fmla="val 0"/>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grpSp>
      <p:sp>
        <p:nvSpPr>
          <p:cNvPr id="151" name="Дуга 150"/>
          <p:cNvSpPr/>
          <p:nvPr/>
        </p:nvSpPr>
        <p:spPr>
          <a:xfrm rot="5599455" flipV="1">
            <a:off x="617427" y="2931689"/>
            <a:ext cx="4548091" cy="2236993"/>
          </a:xfrm>
          <a:prstGeom prst="arc">
            <a:avLst>
              <a:gd name="adj1" fmla="val 11156464"/>
              <a:gd name="adj2" fmla="val 21530745"/>
            </a:avLst>
          </a:prstGeom>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52" name="Дуга 151"/>
          <p:cNvSpPr/>
          <p:nvPr/>
        </p:nvSpPr>
        <p:spPr>
          <a:xfrm rot="16548249" flipV="1">
            <a:off x="279816" y="2911372"/>
            <a:ext cx="4529596" cy="2319847"/>
          </a:xfrm>
          <a:prstGeom prst="arc">
            <a:avLst>
              <a:gd name="adj1" fmla="val 11156464"/>
              <a:gd name="adj2" fmla="val 21533271"/>
            </a:avLst>
          </a:prstGeom>
          <a:ln>
            <a:prstDash val="dash"/>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53" name="Дуга 152"/>
          <p:cNvSpPr/>
          <p:nvPr/>
        </p:nvSpPr>
        <p:spPr>
          <a:xfrm rot="16601372" flipV="1">
            <a:off x="342324" y="2124526"/>
            <a:ext cx="4455331" cy="3886252"/>
          </a:xfrm>
          <a:prstGeom prst="arc">
            <a:avLst>
              <a:gd name="adj1" fmla="val 11156464"/>
              <a:gd name="adj2" fmla="val 21533271"/>
            </a:avLst>
          </a:prstGeom>
          <a:ln>
            <a:prstDash val="solid"/>
          </a:ln>
        </p:spPr>
        <p:style>
          <a:lnRef idx="3">
            <a:schemeClr val="accent4"/>
          </a:lnRef>
          <a:fillRef idx="0">
            <a:schemeClr val="accent4"/>
          </a:fillRef>
          <a:effectRef idx="2">
            <a:schemeClr val="accent4"/>
          </a:effectRef>
          <a:fontRef idx="minor">
            <a:schemeClr val="tx1"/>
          </a:fontRef>
        </p:style>
        <p:txBody>
          <a:bodyPr rtlCol="0" anchor="ctr"/>
          <a:lstStyle/>
          <a:p>
            <a:pPr algn="ctr"/>
            <a:endParaRPr lang="ru-RU"/>
          </a:p>
        </p:txBody>
      </p:sp>
      <p:sp>
        <p:nvSpPr>
          <p:cNvPr id="155" name="TextBox 154"/>
          <p:cNvSpPr txBox="1"/>
          <p:nvPr/>
        </p:nvSpPr>
        <p:spPr>
          <a:xfrm>
            <a:off x="5220072" y="4253026"/>
            <a:ext cx="385192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 меридианы: 2∙13 = 26 частей</a:t>
            </a:r>
            <a:endParaRPr lang="ru-RU" sz="2000" dirty="0"/>
          </a:p>
        </p:txBody>
      </p:sp>
      <p:sp>
        <p:nvSpPr>
          <p:cNvPr id="156" name="TextBox 155"/>
          <p:cNvSpPr txBox="1"/>
          <p:nvPr/>
        </p:nvSpPr>
        <p:spPr>
          <a:xfrm>
            <a:off x="5220072" y="4685074"/>
            <a:ext cx="3851920"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3 меридианы: 3∙13 = 39 частей</a:t>
            </a:r>
            <a:endParaRPr lang="ru-RU" sz="2000" dirty="0"/>
          </a:p>
        </p:txBody>
      </p:sp>
      <p:sp>
        <p:nvSpPr>
          <p:cNvPr id="157" name="TextBox 156"/>
          <p:cNvSpPr txBox="1"/>
          <p:nvPr/>
        </p:nvSpPr>
        <p:spPr>
          <a:xfrm>
            <a:off x="4751512" y="5445224"/>
            <a:ext cx="4392488"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22 меридианы: 22∙13 = 286 частей</a:t>
            </a:r>
            <a:endParaRPr lang="ru-RU" sz="2000" dirty="0"/>
          </a:p>
        </p:txBody>
      </p:sp>
      <p:sp>
        <p:nvSpPr>
          <p:cNvPr id="158" name="TextBox 157"/>
          <p:cNvSpPr txBox="1"/>
          <p:nvPr/>
        </p:nvSpPr>
        <p:spPr>
          <a:xfrm>
            <a:off x="5292080" y="6021288"/>
            <a:ext cx="1584176" cy="400110"/>
          </a:xfrm>
          <a:prstGeom prst="rect">
            <a:avLst/>
          </a:prstGeom>
          <a:solidFill>
            <a:srgbClr val="FFFFFF">
              <a:alpha val="61961"/>
            </a:srgbClr>
          </a:solidFill>
          <a:effectLst>
            <a:softEdge rad="63500"/>
          </a:effectLst>
        </p:spPr>
        <p:txBody>
          <a:bodyPr wrap="square">
            <a:spAutoFit/>
          </a:bodyPr>
          <a:lstStyle/>
          <a:p>
            <a:pPr algn="just"/>
            <a:r>
              <a:rPr lang="ru-RU" sz="2000" dirty="0" smtClean="0"/>
              <a:t>Ответ: 286</a:t>
            </a:r>
            <a:endParaRPr lang="ru-RU" sz="2000" dirty="0"/>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5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3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2"/>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5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5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5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3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57"/>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5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 grpId="0" animBg="1"/>
      <p:bldP spid="135" grpId="0" animBg="1"/>
      <p:bldP spid="151" grpId="0" animBg="1"/>
      <p:bldP spid="152" grpId="0" animBg="1"/>
      <p:bldP spid="153" grpId="0" animBg="1"/>
      <p:bldP spid="155" grpId="0" animBg="1"/>
      <p:bldP spid="156" grpId="0" animBg="1"/>
      <p:bldP spid="157" grpId="0" animBg="1"/>
      <p:bldP spid="158"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TextBox 65"/>
          <p:cNvSpPr txBox="1"/>
          <p:nvPr/>
        </p:nvSpPr>
        <p:spPr>
          <a:xfrm>
            <a:off x="0" y="116632"/>
            <a:ext cx="8748464" cy="1077218"/>
          </a:xfrm>
          <a:prstGeom prst="rect">
            <a:avLst/>
          </a:prstGeom>
          <a:solidFill>
            <a:srgbClr val="FFFFFF">
              <a:alpha val="52157"/>
            </a:srgbClr>
          </a:solidFill>
          <a:effectLst>
            <a:softEdge rad="63500"/>
          </a:effectLst>
        </p:spPr>
        <p:txBody>
          <a:bodyPr wrap="square">
            <a:spAutoFit/>
          </a:bodyPr>
          <a:lstStyle/>
          <a:p>
            <a:pPr algn="ctr" fontAlgn="auto">
              <a:spcBef>
                <a:spcPts val="0"/>
              </a:spcBef>
              <a:spcAft>
                <a:spcPts val="0"/>
              </a:spcAft>
              <a:defRPr/>
            </a:pPr>
            <a:r>
              <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Задача </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№506523 (</a:t>
            </a:r>
            <a:r>
              <a:rPr lang="en-US"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http</a:t>
            </a:r>
            <a:r>
              <a:rPr lang="en-US"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://mathb.reshuege.ru/</a:t>
            </a:r>
            <a:r>
              <a:rPr lang="ru-RU" sz="3200" b="1" dirty="0" smtClean="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rPr>
              <a:t>)</a:t>
            </a: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a:p>
            <a:pPr algn="ctr" fontAlgn="auto">
              <a:spcBef>
                <a:spcPts val="0"/>
              </a:spcBef>
              <a:spcAft>
                <a:spcPts val="0"/>
              </a:spcAft>
              <a:defRPr/>
            </a:pPr>
            <a:endParaRPr lang="ru-RU" sz="3200" b="1" dirty="0">
              <a:ln w="10541" cmpd="sng">
                <a:solidFill>
                  <a:schemeClr val="accent1">
                    <a:shade val="88000"/>
                    <a:satMod val="110000"/>
                  </a:schemeClr>
                </a:solidFill>
                <a:prstDash val="solid"/>
              </a:ln>
              <a:solidFill>
                <a:srgbClr val="000066"/>
              </a:solidFill>
              <a:latin typeface="Times New Roman" pitchFamily="18" charset="0"/>
              <a:cs typeface="Times New Roman" pitchFamily="18" charset="0"/>
            </a:endParaRPr>
          </a:p>
        </p:txBody>
      </p:sp>
      <p:sp>
        <p:nvSpPr>
          <p:cNvPr id="69" name="TextBox 68"/>
          <p:cNvSpPr txBox="1"/>
          <p:nvPr/>
        </p:nvSpPr>
        <p:spPr>
          <a:xfrm>
            <a:off x="3203848" y="1833786"/>
            <a:ext cx="5433328" cy="3539430"/>
          </a:xfrm>
          <a:prstGeom prst="rect">
            <a:avLst/>
          </a:prstGeom>
          <a:solidFill>
            <a:srgbClr val="FFFFFF">
              <a:alpha val="61961"/>
            </a:srgbClr>
          </a:solidFill>
          <a:effectLst>
            <a:softEdge rad="63500"/>
          </a:effectLst>
        </p:spPr>
        <p:txBody>
          <a:bodyPr wrap="square">
            <a:spAutoFit/>
          </a:bodyPr>
          <a:lstStyle/>
          <a:p>
            <a:pPr algn="just"/>
            <a:r>
              <a:rPr lang="ru-RU" sz="3200" dirty="0" smtClean="0"/>
              <a:t>Улитка за день заползает вверх по дереву на 4м, а за ночь спускается на 3м. Высота дерева </a:t>
            </a:r>
            <a:r>
              <a:rPr lang="ru-RU" sz="3200" dirty="0"/>
              <a:t>10м</a:t>
            </a:r>
            <a:r>
              <a:rPr lang="ru-RU" sz="3200" dirty="0" smtClean="0"/>
              <a:t>. Через сколько дней улитка впервые окажется на вершине дерева?</a:t>
            </a:r>
            <a:endParaRPr lang="ru-RU" sz="3200" dirty="0"/>
          </a:p>
        </p:txBody>
      </p:sp>
      <p:grpSp>
        <p:nvGrpSpPr>
          <p:cNvPr id="5" name="Группа 56"/>
          <p:cNvGrpSpPr/>
          <p:nvPr/>
        </p:nvGrpSpPr>
        <p:grpSpPr>
          <a:xfrm>
            <a:off x="611560" y="836712"/>
            <a:ext cx="7272808" cy="360040"/>
            <a:chOff x="251520" y="1124744"/>
            <a:chExt cx="8124058" cy="805176"/>
          </a:xfrm>
          <a:effectLst>
            <a:outerShdw blurRad="50800" dist="38100" dir="2700000" algn="tl" rotWithShape="0">
              <a:prstClr val="black">
                <a:alpha val="40000"/>
              </a:prstClr>
            </a:outerShdw>
          </a:effectLst>
        </p:grpSpPr>
        <p:grpSp>
          <p:nvGrpSpPr>
            <p:cNvPr id="6" name="Группа 4"/>
            <p:cNvGrpSpPr/>
            <p:nvPr/>
          </p:nvGrpSpPr>
          <p:grpSpPr>
            <a:xfrm>
              <a:off x="251520" y="1124744"/>
              <a:ext cx="8124058" cy="805176"/>
              <a:chOff x="-1" y="2404767"/>
              <a:chExt cx="8124058" cy="805176"/>
            </a:xfrm>
          </p:grpSpPr>
          <p:sp>
            <p:nvSpPr>
              <p:cNvPr id="65" name="Полилиния 64"/>
              <p:cNvSpPr/>
              <p:nvPr/>
            </p:nvSpPr>
            <p:spPr>
              <a:xfrm>
                <a:off x="86654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noFill/>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67" name="Полилиния 66"/>
              <p:cNvSpPr/>
              <p:nvPr/>
            </p:nvSpPr>
            <p:spPr>
              <a:xfrm>
                <a:off x="2018673" y="2602382"/>
                <a:ext cx="2841360" cy="56345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1360" h="563454">
                    <a:moveTo>
                      <a:pt x="105056" y="34530"/>
                    </a:moveTo>
                    <a:cubicBezTo>
                      <a:pt x="592505" y="16724"/>
                      <a:pt x="2308420" y="0"/>
                      <a:pt x="2841360" y="34530"/>
                    </a:cubicBezTo>
                    <a:cubicBezTo>
                      <a:pt x="2784510" y="292464"/>
                      <a:pt x="2815591" y="247539"/>
                      <a:pt x="2841359" y="538586"/>
                    </a:cubicBezTo>
                    <a:cubicBezTo>
                      <a:pt x="2752572" y="563454"/>
                      <a:pt x="294267" y="554994"/>
                      <a:pt x="105055" y="538586"/>
                    </a:cubicBezTo>
                    <a:cubicBezTo>
                      <a:pt x="41892" y="398635"/>
                      <a:pt x="0" y="110519"/>
                      <a:pt x="105056" y="3453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0" name="Полилиния 69"/>
              <p:cNvSpPr/>
              <p:nvPr/>
            </p:nvSpPr>
            <p:spPr>
              <a:xfrm>
                <a:off x="-1" y="2763122"/>
                <a:ext cx="1008547" cy="291780"/>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49830 w 837279"/>
                  <a:gd name="connsiteY0" fmla="*/ 17806 h 546729"/>
                  <a:gd name="connsiteX1" fmla="*/ 462947 w 837279"/>
                  <a:gd name="connsiteY1" fmla="*/ 72008 h 546729"/>
                  <a:gd name="connsiteX2" fmla="*/ 493847 w 837279"/>
                  <a:gd name="connsiteY2" fmla="*/ 521861 h 546729"/>
                  <a:gd name="connsiteX3" fmla="*/ 349830 w 837279"/>
                  <a:gd name="connsiteY3" fmla="*/ 521862 h 546729"/>
                  <a:gd name="connsiteX4" fmla="*/ 349830 w 837279"/>
                  <a:gd name="connsiteY4" fmla="*/ 17806 h 546729"/>
                  <a:gd name="connsiteX0" fmla="*/ 105056 w 784027"/>
                  <a:gd name="connsiteY0" fmla="*/ 17806 h 492527"/>
                  <a:gd name="connsiteX1" fmla="*/ 753127 w 784027"/>
                  <a:gd name="connsiteY1" fmla="*/ 17806 h 492527"/>
                  <a:gd name="connsiteX2" fmla="*/ 784027 w 784027"/>
                  <a:gd name="connsiteY2" fmla="*/ 467659 h 492527"/>
                  <a:gd name="connsiteX3" fmla="*/ 640010 w 784027"/>
                  <a:gd name="connsiteY3" fmla="*/ 467660 h 492527"/>
                  <a:gd name="connsiteX4" fmla="*/ 105056 w 784027"/>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534954 w 678971"/>
                  <a:gd name="connsiteY3" fmla="*/ 467660 h 492527"/>
                  <a:gd name="connsiteX4" fmla="*/ 0 w 678971"/>
                  <a:gd name="connsiteY4" fmla="*/ 17806 h 492527"/>
                  <a:gd name="connsiteX0" fmla="*/ 0 w 678971"/>
                  <a:gd name="connsiteY0" fmla="*/ 17806 h 492527"/>
                  <a:gd name="connsiteX1" fmla="*/ 648071 w 678971"/>
                  <a:gd name="connsiteY1" fmla="*/ 17806 h 492527"/>
                  <a:gd name="connsiteX2" fmla="*/ 678971 w 678971"/>
                  <a:gd name="connsiteY2" fmla="*/ 467659 h 492527"/>
                  <a:gd name="connsiteX3" fmla="*/ 432048 w 678971"/>
                  <a:gd name="connsiteY3" fmla="*/ 233830 h 492527"/>
                  <a:gd name="connsiteX4" fmla="*/ 0 w 678971"/>
                  <a:gd name="connsiteY4" fmla="*/ 17806 h 492527"/>
                  <a:gd name="connsiteX0" fmla="*/ 0 w 792088"/>
                  <a:gd name="connsiteY0" fmla="*/ 177397 h 435331"/>
                  <a:gd name="connsiteX1" fmla="*/ 648071 w 792088"/>
                  <a:gd name="connsiteY1" fmla="*/ 177397 h 435331"/>
                  <a:gd name="connsiteX2" fmla="*/ 792088 w 792088"/>
                  <a:gd name="connsiteY2" fmla="*/ 321413 h 435331"/>
                  <a:gd name="connsiteX3" fmla="*/ 432048 w 792088"/>
                  <a:gd name="connsiteY3" fmla="*/ 393421 h 435331"/>
                  <a:gd name="connsiteX4" fmla="*/ 0 w 792088"/>
                  <a:gd name="connsiteY4" fmla="*/ 177397 h 435331"/>
                  <a:gd name="connsiteX0" fmla="*/ 0 w 792088"/>
                  <a:gd name="connsiteY0" fmla="*/ 177397 h 435332"/>
                  <a:gd name="connsiteX1" fmla="*/ 720079 w 792088"/>
                  <a:gd name="connsiteY1" fmla="*/ 177398 h 435332"/>
                  <a:gd name="connsiteX2" fmla="*/ 792088 w 792088"/>
                  <a:gd name="connsiteY2" fmla="*/ 321413 h 435332"/>
                  <a:gd name="connsiteX3" fmla="*/ 432048 w 792088"/>
                  <a:gd name="connsiteY3" fmla="*/ 393421 h 435332"/>
                  <a:gd name="connsiteX4" fmla="*/ 0 w 792088"/>
                  <a:gd name="connsiteY4" fmla="*/ 177397 h 435332"/>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7 h 424771"/>
                  <a:gd name="connsiteX1" fmla="*/ 720079 w 847322"/>
                  <a:gd name="connsiteY1" fmla="*/ 177398 h 424771"/>
                  <a:gd name="connsiteX2" fmla="*/ 792088 w 847322"/>
                  <a:gd name="connsiteY2" fmla="*/ 321413 h 424771"/>
                  <a:gd name="connsiteX3" fmla="*/ 432048 w 847322"/>
                  <a:gd name="connsiteY3" fmla="*/ 393421 h 424771"/>
                  <a:gd name="connsiteX4" fmla="*/ 0 w 847322"/>
                  <a:gd name="connsiteY4" fmla="*/ 177397 h 424771"/>
                  <a:gd name="connsiteX0" fmla="*/ 0 w 847322"/>
                  <a:gd name="connsiteY0" fmla="*/ 177396 h 424770"/>
                  <a:gd name="connsiteX1" fmla="*/ 720079 w 847322"/>
                  <a:gd name="connsiteY1" fmla="*/ 177397 h 424770"/>
                  <a:gd name="connsiteX2" fmla="*/ 720079 w 847322"/>
                  <a:gd name="connsiteY2" fmla="*/ 321413 h 424770"/>
                  <a:gd name="connsiteX3" fmla="*/ 432048 w 847322"/>
                  <a:gd name="connsiteY3" fmla="*/ 393420 h 424770"/>
                  <a:gd name="connsiteX4" fmla="*/ 0 w 847322"/>
                  <a:gd name="connsiteY4" fmla="*/ 177396 h 424770"/>
                  <a:gd name="connsiteX0" fmla="*/ 0 w 847322"/>
                  <a:gd name="connsiteY0" fmla="*/ 17806 h 265180"/>
                  <a:gd name="connsiteX1" fmla="*/ 720079 w 847322"/>
                  <a:gd name="connsiteY1" fmla="*/ 17807 h 265180"/>
                  <a:gd name="connsiteX2" fmla="*/ 720079 w 847322"/>
                  <a:gd name="connsiteY2" fmla="*/ 161823 h 265180"/>
                  <a:gd name="connsiteX3" fmla="*/ 432048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432047 w 847322"/>
                  <a:gd name="connsiteY3" fmla="*/ 233830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847322"/>
                  <a:gd name="connsiteY0" fmla="*/ 17806 h 265180"/>
                  <a:gd name="connsiteX1" fmla="*/ 720079 w 847322"/>
                  <a:gd name="connsiteY1" fmla="*/ 17807 h 265180"/>
                  <a:gd name="connsiteX2" fmla="*/ 720079 w 847322"/>
                  <a:gd name="connsiteY2" fmla="*/ 161823 h 265180"/>
                  <a:gd name="connsiteX3" fmla="*/ 360039 w 847322"/>
                  <a:gd name="connsiteY3" fmla="*/ 161822 h 265180"/>
                  <a:gd name="connsiteX4" fmla="*/ 0 w 847322"/>
                  <a:gd name="connsiteY4" fmla="*/ 17806 h 265180"/>
                  <a:gd name="connsiteX0" fmla="*/ 0 w 1026835"/>
                  <a:gd name="connsiteY0" fmla="*/ 17806 h 265180"/>
                  <a:gd name="connsiteX1" fmla="*/ 899592 w 1026835"/>
                  <a:gd name="connsiteY1" fmla="*/ 17807 h 265180"/>
                  <a:gd name="connsiteX2" fmla="*/ 899592 w 1026835"/>
                  <a:gd name="connsiteY2" fmla="*/ 161823 h 265180"/>
                  <a:gd name="connsiteX3" fmla="*/ 539552 w 1026835"/>
                  <a:gd name="connsiteY3" fmla="*/ 161822 h 265180"/>
                  <a:gd name="connsiteX4" fmla="*/ 0 w 1026835"/>
                  <a:gd name="connsiteY4" fmla="*/ 17806 h 265180"/>
                  <a:gd name="connsiteX0" fmla="*/ 0 w 1026835"/>
                  <a:gd name="connsiteY0" fmla="*/ 17806 h 546730"/>
                  <a:gd name="connsiteX1" fmla="*/ 899592 w 1026835"/>
                  <a:gd name="connsiteY1" fmla="*/ 17807 h 546730"/>
                  <a:gd name="connsiteX2" fmla="*/ 899593 w 1026835"/>
                  <a:gd name="connsiteY2" fmla="*/ 521862 h 546730"/>
                  <a:gd name="connsiteX3" fmla="*/ 539552 w 1026835"/>
                  <a:gd name="connsiteY3" fmla="*/ 161822 h 546730"/>
                  <a:gd name="connsiteX4" fmla="*/ 0 w 1026835"/>
                  <a:gd name="connsiteY4" fmla="*/ 17806 h 546730"/>
                  <a:gd name="connsiteX0" fmla="*/ 0 w 1063847"/>
                  <a:gd name="connsiteY0" fmla="*/ 17806 h 546730"/>
                  <a:gd name="connsiteX1" fmla="*/ 899592 w 1063847"/>
                  <a:gd name="connsiteY1" fmla="*/ 17807 h 546730"/>
                  <a:gd name="connsiteX2" fmla="*/ 1043609 w 1063847"/>
                  <a:gd name="connsiteY2" fmla="*/ 521862 h 546730"/>
                  <a:gd name="connsiteX3" fmla="*/ 539552 w 1063847"/>
                  <a:gd name="connsiteY3" fmla="*/ 161822 h 546730"/>
                  <a:gd name="connsiteX4" fmla="*/ 0 w 1063847"/>
                  <a:gd name="connsiteY4" fmla="*/ 17806 h 546730"/>
                  <a:gd name="connsiteX0" fmla="*/ 0 w 1043609"/>
                  <a:gd name="connsiteY0" fmla="*/ 17806 h 546730"/>
                  <a:gd name="connsiteX1" fmla="*/ 899592 w 1043609"/>
                  <a:gd name="connsiteY1" fmla="*/ 17807 h 546730"/>
                  <a:gd name="connsiteX2" fmla="*/ 1043609 w 1043609"/>
                  <a:gd name="connsiteY2" fmla="*/ 521862 h 546730"/>
                  <a:gd name="connsiteX3" fmla="*/ 539552 w 1043609"/>
                  <a:gd name="connsiteY3" fmla="*/ 161822 h 546730"/>
                  <a:gd name="connsiteX4" fmla="*/ 0 w 1043609"/>
                  <a:gd name="connsiteY4" fmla="*/ 17806 h 546730"/>
                  <a:gd name="connsiteX0" fmla="*/ 0 w 1026835"/>
                  <a:gd name="connsiteY0" fmla="*/ 229600 h 476974"/>
                  <a:gd name="connsiteX1" fmla="*/ 899592 w 1026835"/>
                  <a:gd name="connsiteY1" fmla="*/ 229601 h 476974"/>
                  <a:gd name="connsiteX2" fmla="*/ 971601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026835"/>
                  <a:gd name="connsiteY0" fmla="*/ 229600 h 476974"/>
                  <a:gd name="connsiteX1" fmla="*/ 899592 w 1026835"/>
                  <a:gd name="connsiteY1" fmla="*/ 229601 h 476974"/>
                  <a:gd name="connsiteX2" fmla="*/ 899593 w 1026835"/>
                  <a:gd name="connsiteY2" fmla="*/ 373616 h 476974"/>
                  <a:gd name="connsiteX3" fmla="*/ 539552 w 1026835"/>
                  <a:gd name="connsiteY3" fmla="*/ 373616 h 476974"/>
                  <a:gd name="connsiteX4" fmla="*/ 0 w 1026835"/>
                  <a:gd name="connsiteY4" fmla="*/ 229600 h 476974"/>
                  <a:gd name="connsiteX0" fmla="*/ 0 w 1305456"/>
                  <a:gd name="connsiteY0" fmla="*/ 236130 h 483504"/>
                  <a:gd name="connsiteX1" fmla="*/ 899592 w 1305456"/>
                  <a:gd name="connsiteY1" fmla="*/ 236131 h 483504"/>
                  <a:gd name="connsiteX2" fmla="*/ 899593 w 1305456"/>
                  <a:gd name="connsiteY2" fmla="*/ 380146 h 483504"/>
                  <a:gd name="connsiteX3" fmla="*/ 539552 w 1305456"/>
                  <a:gd name="connsiteY3" fmla="*/ 380146 h 483504"/>
                  <a:gd name="connsiteX4" fmla="*/ 0 w 1305456"/>
                  <a:gd name="connsiteY4" fmla="*/ 236130 h 483504"/>
                  <a:gd name="connsiteX0" fmla="*/ 0 w 1394054"/>
                  <a:gd name="connsiteY0" fmla="*/ 17806 h 547546"/>
                  <a:gd name="connsiteX1" fmla="*/ 899592 w 1394054"/>
                  <a:gd name="connsiteY1" fmla="*/ 17807 h 547546"/>
                  <a:gd name="connsiteX2" fmla="*/ 899593 w 1394054"/>
                  <a:gd name="connsiteY2" fmla="*/ 161822 h 547546"/>
                  <a:gd name="connsiteX3" fmla="*/ 539552 w 1394054"/>
                  <a:gd name="connsiteY3" fmla="*/ 161822 h 547546"/>
                  <a:gd name="connsiteX4" fmla="*/ 0 w 1394054"/>
                  <a:gd name="connsiteY4" fmla="*/ 17806 h 547546"/>
                  <a:gd name="connsiteX0" fmla="*/ 0 w 1026835"/>
                  <a:gd name="connsiteY0" fmla="*/ 17806 h 265180"/>
                  <a:gd name="connsiteX1" fmla="*/ 899592 w 1026835"/>
                  <a:gd name="connsiteY1" fmla="*/ 17807 h 265180"/>
                  <a:gd name="connsiteX2" fmla="*/ 899593 w 1026835"/>
                  <a:gd name="connsiteY2" fmla="*/ 161822 h 265180"/>
                  <a:gd name="connsiteX3" fmla="*/ 539552 w 1026835"/>
                  <a:gd name="connsiteY3" fmla="*/ 161822 h 265180"/>
                  <a:gd name="connsiteX4" fmla="*/ 0 w 1026835"/>
                  <a:gd name="connsiteY4" fmla="*/ 17806 h 265180"/>
                  <a:gd name="connsiteX0" fmla="*/ 0 w 936538"/>
                  <a:gd name="connsiteY0" fmla="*/ 17806 h 219771"/>
                  <a:gd name="connsiteX1" fmla="*/ 899592 w 936538"/>
                  <a:gd name="connsiteY1" fmla="*/ 17807 h 219771"/>
                  <a:gd name="connsiteX2" fmla="*/ 899593 w 936538"/>
                  <a:gd name="connsiteY2" fmla="*/ 161822 h 219771"/>
                  <a:gd name="connsiteX3" fmla="*/ 539552 w 936538"/>
                  <a:gd name="connsiteY3" fmla="*/ 161822 h 219771"/>
                  <a:gd name="connsiteX4" fmla="*/ 0 w 936538"/>
                  <a:gd name="connsiteY4" fmla="*/ 17806 h 219771"/>
                  <a:gd name="connsiteX0" fmla="*/ 0 w 936539"/>
                  <a:gd name="connsiteY0" fmla="*/ 17806 h 219771"/>
                  <a:gd name="connsiteX1" fmla="*/ 899593 w 936539"/>
                  <a:gd name="connsiteY1" fmla="*/ 17807 h 219771"/>
                  <a:gd name="connsiteX2" fmla="*/ 899593 w 936539"/>
                  <a:gd name="connsiteY2" fmla="*/ 161822 h 219771"/>
                  <a:gd name="connsiteX3" fmla="*/ 539552 w 936539"/>
                  <a:gd name="connsiteY3" fmla="*/ 161822 h 219771"/>
                  <a:gd name="connsiteX4" fmla="*/ 0 w 936539"/>
                  <a:gd name="connsiteY4" fmla="*/ 17806 h 219771"/>
                  <a:gd name="connsiteX0" fmla="*/ 0 w 971601"/>
                  <a:gd name="connsiteY0" fmla="*/ 17806 h 291780"/>
                  <a:gd name="connsiteX1" fmla="*/ 899593 w 971601"/>
                  <a:gd name="connsiteY1" fmla="*/ 17807 h 291780"/>
                  <a:gd name="connsiteX2" fmla="*/ 971601 w 971601"/>
                  <a:gd name="connsiteY2" fmla="*/ 233831 h 291780"/>
                  <a:gd name="connsiteX3" fmla="*/ 539552 w 971601"/>
                  <a:gd name="connsiteY3" fmla="*/ 161822 h 291780"/>
                  <a:gd name="connsiteX4" fmla="*/ 0 w 971601"/>
                  <a:gd name="connsiteY4" fmla="*/ 17806 h 291780"/>
                  <a:gd name="connsiteX0" fmla="*/ 0 w 1008547"/>
                  <a:gd name="connsiteY0" fmla="*/ 17806 h 291780"/>
                  <a:gd name="connsiteX1" fmla="*/ 971601 w 1008547"/>
                  <a:gd name="connsiteY1" fmla="*/ 17806 h 291780"/>
                  <a:gd name="connsiteX2" fmla="*/ 971601 w 1008547"/>
                  <a:gd name="connsiteY2" fmla="*/ 233831 h 291780"/>
                  <a:gd name="connsiteX3" fmla="*/ 539552 w 1008547"/>
                  <a:gd name="connsiteY3" fmla="*/ 161822 h 291780"/>
                  <a:gd name="connsiteX4" fmla="*/ 0 w 1008547"/>
                  <a:gd name="connsiteY4" fmla="*/ 17806 h 291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8547" h="291780">
                    <a:moveTo>
                      <a:pt x="0" y="17806"/>
                    </a:moveTo>
                    <a:cubicBezTo>
                      <a:pt x="487449" y="0"/>
                      <a:pt x="430216" y="18272"/>
                      <a:pt x="971601" y="17806"/>
                    </a:cubicBezTo>
                    <a:cubicBezTo>
                      <a:pt x="1008547" y="36696"/>
                      <a:pt x="967086" y="291780"/>
                      <a:pt x="971601" y="233831"/>
                    </a:cubicBezTo>
                    <a:cubicBezTo>
                      <a:pt x="817902" y="232598"/>
                      <a:pt x="681325" y="124611"/>
                      <a:pt x="539552" y="161822"/>
                    </a:cubicBezTo>
                    <a:cubicBezTo>
                      <a:pt x="338969" y="78688"/>
                      <a:pt x="459148" y="100791"/>
                      <a:pt x="0"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1" name="Полилиния 70"/>
              <p:cNvSpPr/>
              <p:nvPr/>
            </p:nvSpPr>
            <p:spPr>
              <a:xfrm>
                <a:off x="827584" y="2636912"/>
                <a:ext cx="1401200" cy="504056"/>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1200" h="504056">
                    <a:moveTo>
                      <a:pt x="105056" y="72008"/>
                    </a:moveTo>
                    <a:cubicBezTo>
                      <a:pt x="592505" y="54202"/>
                      <a:pt x="938253" y="38194"/>
                      <a:pt x="1401200" y="0"/>
                    </a:cubicBezTo>
                    <a:lnTo>
                      <a:pt x="1329192" y="504056"/>
                    </a:lnTo>
                    <a:cubicBezTo>
                      <a:pt x="1070304" y="383842"/>
                      <a:pt x="506095" y="456051"/>
                      <a:pt x="94546" y="432048"/>
                    </a:cubicBezTo>
                    <a:cubicBezTo>
                      <a:pt x="31383" y="292097"/>
                      <a:pt x="0" y="147997"/>
                      <a:pt x="105056" y="72008"/>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2" name="Полилиния 71"/>
              <p:cNvSpPr/>
              <p:nvPr/>
            </p:nvSpPr>
            <p:spPr>
              <a:xfrm>
                <a:off x="850220" y="2691113"/>
                <a:ext cx="337403" cy="40184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17806 h 449854"/>
                  <a:gd name="connsiteX1" fmla="*/ 1401200 w 1401200"/>
                  <a:gd name="connsiteY1" fmla="*/ 17806 h 449854"/>
                  <a:gd name="connsiteX2" fmla="*/ 1329192 w 1401200"/>
                  <a:gd name="connsiteY2" fmla="*/ 449854 h 449854"/>
                  <a:gd name="connsiteX3" fmla="*/ 94546 w 1401200"/>
                  <a:gd name="connsiteY3" fmla="*/ 377846 h 449854"/>
                  <a:gd name="connsiteX4" fmla="*/ 105056 w 1401200"/>
                  <a:gd name="connsiteY4" fmla="*/ 17806 h 449854"/>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105056 w 1401200"/>
                  <a:gd name="connsiteY0" fmla="*/ 17806 h 401849"/>
                  <a:gd name="connsiteX1" fmla="*/ 1401200 w 1401200"/>
                  <a:gd name="connsiteY1" fmla="*/ 17806 h 401849"/>
                  <a:gd name="connsiteX2" fmla="*/ 1401200 w 1401200"/>
                  <a:gd name="connsiteY2" fmla="*/ 377846 h 401849"/>
                  <a:gd name="connsiteX3" fmla="*/ 94546 w 1401200"/>
                  <a:gd name="connsiteY3" fmla="*/ 377846 h 401849"/>
                  <a:gd name="connsiteX4" fmla="*/ 105056 w 1401200"/>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 name="connsiteX0" fmla="*/ 345233 w 1641377"/>
                  <a:gd name="connsiteY0" fmla="*/ 17806 h 401849"/>
                  <a:gd name="connsiteX1" fmla="*/ 1641377 w 1641377"/>
                  <a:gd name="connsiteY1" fmla="*/ 17806 h 401849"/>
                  <a:gd name="connsiteX2" fmla="*/ 1641377 w 1641377"/>
                  <a:gd name="connsiteY2" fmla="*/ 377846 h 401849"/>
                  <a:gd name="connsiteX3" fmla="*/ 334723 w 1641377"/>
                  <a:gd name="connsiteY3" fmla="*/ 377846 h 401849"/>
                  <a:gd name="connsiteX4" fmla="*/ 345233 w 1641377"/>
                  <a:gd name="connsiteY4" fmla="*/ 17806 h 401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1377" h="401849">
                    <a:moveTo>
                      <a:pt x="345233" y="17806"/>
                    </a:moveTo>
                    <a:cubicBezTo>
                      <a:pt x="832682" y="0"/>
                      <a:pt x="625469" y="12459"/>
                      <a:pt x="1641377" y="17806"/>
                    </a:cubicBezTo>
                    <a:cubicBezTo>
                      <a:pt x="1353312" y="105904"/>
                      <a:pt x="1116696" y="251187"/>
                      <a:pt x="1641377" y="377846"/>
                    </a:cubicBezTo>
                    <a:cubicBezTo>
                      <a:pt x="1005449" y="397966"/>
                      <a:pt x="746272" y="401849"/>
                      <a:pt x="334723" y="377846"/>
                    </a:cubicBezTo>
                    <a:cubicBezTo>
                      <a:pt x="59661" y="240977"/>
                      <a:pt x="0" y="124161"/>
                      <a:pt x="345233" y="17806"/>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3" name="Полилиния 72"/>
              <p:cNvSpPr/>
              <p:nvPr/>
            </p:nvSpPr>
            <p:spPr>
              <a:xfrm>
                <a:off x="1973832" y="2636912"/>
                <a:ext cx="333295" cy="52892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4 w 291669"/>
                  <a:gd name="connsiteY2" fmla="*/ 504056 h 528924"/>
                  <a:gd name="connsiteX3" fmla="*/ 149896 w 291669"/>
                  <a:gd name="connsiteY3" fmla="*/ 521862 h 528924"/>
                  <a:gd name="connsiteX4" fmla="*/ 118998 w 291669"/>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149896 w 607826"/>
                  <a:gd name="connsiteY0" fmla="*/ 0 h 528924"/>
                  <a:gd name="connsiteX1" fmla="*/ 293911 w 607826"/>
                  <a:gd name="connsiteY1" fmla="*/ 0 h 528924"/>
                  <a:gd name="connsiteX2" fmla="*/ 293912 w 607826"/>
                  <a:gd name="connsiteY2" fmla="*/ 504056 h 528924"/>
                  <a:gd name="connsiteX3" fmla="*/ 149896 w 607826"/>
                  <a:gd name="connsiteY3" fmla="*/ 504056 h 528924"/>
                  <a:gd name="connsiteX4" fmla="*/ 149896 w 607826"/>
                  <a:gd name="connsiteY4" fmla="*/ 0 h 528924"/>
                  <a:gd name="connsiteX0" fmla="*/ 149896 w 293912"/>
                  <a:gd name="connsiteY0" fmla="*/ 0 h 528924"/>
                  <a:gd name="connsiteX1" fmla="*/ 293911 w 293912"/>
                  <a:gd name="connsiteY1" fmla="*/ 0 h 528924"/>
                  <a:gd name="connsiteX2" fmla="*/ 293912 w 293912"/>
                  <a:gd name="connsiteY2" fmla="*/ 504056 h 528924"/>
                  <a:gd name="connsiteX3" fmla="*/ 149896 w 293912"/>
                  <a:gd name="connsiteY3" fmla="*/ 504056 h 528924"/>
                  <a:gd name="connsiteX4" fmla="*/ 149896 w 293912"/>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221904 w 365920"/>
                  <a:gd name="connsiteY0" fmla="*/ 0 h 528924"/>
                  <a:gd name="connsiteX1" fmla="*/ 365919 w 365920"/>
                  <a:gd name="connsiteY1" fmla="*/ 0 h 528924"/>
                  <a:gd name="connsiteX2" fmla="*/ 365920 w 365920"/>
                  <a:gd name="connsiteY2" fmla="*/ 504056 h 528924"/>
                  <a:gd name="connsiteX3" fmla="*/ 149896 w 365920"/>
                  <a:gd name="connsiteY3" fmla="*/ 504056 h 528924"/>
                  <a:gd name="connsiteX4" fmla="*/ 221904 w 365920"/>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221904 w 365920"/>
                  <a:gd name="connsiteY0" fmla="*/ 0 h 600932"/>
                  <a:gd name="connsiteX1" fmla="*/ 365919 w 365920"/>
                  <a:gd name="connsiteY1" fmla="*/ 0 h 600932"/>
                  <a:gd name="connsiteX2" fmla="*/ 365920 w 365920"/>
                  <a:gd name="connsiteY2" fmla="*/ 576064 h 600932"/>
                  <a:gd name="connsiteX3" fmla="*/ 149896 w 365920"/>
                  <a:gd name="connsiteY3" fmla="*/ 576064 h 600932"/>
                  <a:gd name="connsiteX4" fmla="*/ 221904 w 365920"/>
                  <a:gd name="connsiteY4" fmla="*/ 0 h 600932"/>
                  <a:gd name="connsiteX0" fmla="*/ 149896 w 333295"/>
                  <a:gd name="connsiteY0" fmla="*/ 0 h 600932"/>
                  <a:gd name="connsiteX1" fmla="*/ 293911 w 333295"/>
                  <a:gd name="connsiteY1" fmla="*/ 0 h 600932"/>
                  <a:gd name="connsiteX2" fmla="*/ 293912 w 333295"/>
                  <a:gd name="connsiteY2" fmla="*/ 576064 h 600932"/>
                  <a:gd name="connsiteX3" fmla="*/ 149896 w 333295"/>
                  <a:gd name="connsiteY3" fmla="*/ 504056 h 600932"/>
                  <a:gd name="connsiteX4" fmla="*/ 149896 w 333295"/>
                  <a:gd name="connsiteY4" fmla="*/ 0 h 600932"/>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 name="connsiteX0" fmla="*/ 149896 w 333295"/>
                  <a:gd name="connsiteY0" fmla="*/ 0 h 528924"/>
                  <a:gd name="connsiteX1" fmla="*/ 293911 w 333295"/>
                  <a:gd name="connsiteY1" fmla="*/ 0 h 528924"/>
                  <a:gd name="connsiteX2" fmla="*/ 293912 w 333295"/>
                  <a:gd name="connsiteY2" fmla="*/ 504056 h 528924"/>
                  <a:gd name="connsiteX3" fmla="*/ 149896 w 333295"/>
                  <a:gd name="connsiteY3" fmla="*/ 504056 h 528924"/>
                  <a:gd name="connsiteX4" fmla="*/ 149896 w 333295"/>
                  <a:gd name="connsiteY4" fmla="*/ 0 h 528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295" h="528924">
                    <a:moveTo>
                      <a:pt x="149896" y="0"/>
                    </a:moveTo>
                    <a:cubicBezTo>
                      <a:pt x="226268" y="4131"/>
                      <a:pt x="170415" y="10410"/>
                      <a:pt x="293911" y="0"/>
                    </a:cubicBezTo>
                    <a:cubicBezTo>
                      <a:pt x="237061" y="257934"/>
                      <a:pt x="201863" y="177922"/>
                      <a:pt x="293912" y="504056"/>
                    </a:cubicBezTo>
                    <a:cubicBezTo>
                      <a:pt x="205125" y="528924"/>
                      <a:pt x="333295" y="497094"/>
                      <a:pt x="149896" y="504056"/>
                    </a:cubicBezTo>
                    <a:cubicBezTo>
                      <a:pt x="0" y="334089"/>
                      <a:pt x="44840" y="75989"/>
                      <a:pt x="149896" y="0"/>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4" name="Полилиния 73"/>
              <p:cNvSpPr/>
              <p:nvPr/>
            </p:nvSpPr>
            <p:spPr>
              <a:xfrm>
                <a:off x="4709930" y="2564903"/>
                <a:ext cx="294119" cy="631283"/>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119" h="585364">
                    <a:moveTo>
                      <a:pt x="150102" y="0"/>
                    </a:moveTo>
                    <a:cubicBezTo>
                      <a:pt x="226474" y="4131"/>
                      <a:pt x="170622" y="10411"/>
                      <a:pt x="294118" y="1"/>
                    </a:cubicBezTo>
                    <a:cubicBezTo>
                      <a:pt x="257345" y="337837"/>
                      <a:pt x="267642" y="451268"/>
                      <a:pt x="294119" y="534162"/>
                    </a:cubicBezTo>
                    <a:cubicBezTo>
                      <a:pt x="172159" y="585364"/>
                      <a:pt x="153595" y="544018"/>
                      <a:pt x="150103" y="534163"/>
                    </a:cubicBezTo>
                    <a:cubicBezTo>
                      <a:pt x="0" y="405960"/>
                      <a:pt x="45046" y="75989"/>
                      <a:pt x="150102"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5" name="Полилиния 74"/>
              <p:cNvSpPr/>
              <p:nvPr/>
            </p:nvSpPr>
            <p:spPr>
              <a:xfrm>
                <a:off x="4804674" y="2550869"/>
                <a:ext cx="343390" cy="646377"/>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05056 w 324717"/>
                  <a:gd name="connsiteY0" fmla="*/ 0 h 528924"/>
                  <a:gd name="connsiteX1" fmla="*/ 296061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528924"/>
                  <a:gd name="connsiteX1" fmla="*/ 321080 w 324717"/>
                  <a:gd name="connsiteY1" fmla="*/ 0 h 528924"/>
                  <a:gd name="connsiteX2" fmla="*/ 296061 w 324717"/>
                  <a:gd name="connsiteY2" fmla="*/ 504056 h 528924"/>
                  <a:gd name="connsiteX3" fmla="*/ 182944 w 324717"/>
                  <a:gd name="connsiteY3" fmla="*/ 521862 h 528924"/>
                  <a:gd name="connsiteX4" fmla="*/ 105056 w 324717"/>
                  <a:gd name="connsiteY4" fmla="*/ 0 h 528924"/>
                  <a:gd name="connsiteX0" fmla="*/ 105056 w 324717"/>
                  <a:gd name="connsiteY0" fmla="*/ 0 h 600932"/>
                  <a:gd name="connsiteX1" fmla="*/ 321080 w 324717"/>
                  <a:gd name="connsiteY1" fmla="*/ 0 h 600932"/>
                  <a:gd name="connsiteX2" fmla="*/ 321080 w 324717"/>
                  <a:gd name="connsiteY2" fmla="*/ 576064 h 600932"/>
                  <a:gd name="connsiteX3" fmla="*/ 182944 w 324717"/>
                  <a:gd name="connsiteY3" fmla="*/ 521862 h 600932"/>
                  <a:gd name="connsiteX4" fmla="*/ 105056 w 324717"/>
                  <a:gd name="connsiteY4" fmla="*/ 0 h 600932"/>
                  <a:gd name="connsiteX0" fmla="*/ 105056 w 321080"/>
                  <a:gd name="connsiteY0" fmla="*/ 0 h 648072"/>
                  <a:gd name="connsiteX1" fmla="*/ 321080 w 321080"/>
                  <a:gd name="connsiteY1" fmla="*/ 0 h 648072"/>
                  <a:gd name="connsiteX2" fmla="*/ 321080 w 321080"/>
                  <a:gd name="connsiteY2" fmla="*/ 576064 h 648072"/>
                  <a:gd name="connsiteX3" fmla="*/ 177064 w 321080"/>
                  <a:gd name="connsiteY3" fmla="*/ 648072 h 648072"/>
                  <a:gd name="connsiteX4" fmla="*/ 105056 w 321080"/>
                  <a:gd name="connsiteY4" fmla="*/ 0 h 648072"/>
                  <a:gd name="connsiteX0" fmla="*/ 149896 w 365920"/>
                  <a:gd name="connsiteY0" fmla="*/ 0 h 648072"/>
                  <a:gd name="connsiteX1" fmla="*/ 365920 w 365920"/>
                  <a:gd name="connsiteY1" fmla="*/ 0 h 648072"/>
                  <a:gd name="connsiteX2" fmla="*/ 365920 w 365920"/>
                  <a:gd name="connsiteY2" fmla="*/ 576064 h 648072"/>
                  <a:gd name="connsiteX3" fmla="*/ 149896 w 365920"/>
                  <a:gd name="connsiteY3" fmla="*/ 648072 h 648072"/>
                  <a:gd name="connsiteX4" fmla="*/ 149896 w 365920"/>
                  <a:gd name="connsiteY4" fmla="*/ 0 h 648072"/>
                  <a:gd name="connsiteX0" fmla="*/ 105056 w 321080"/>
                  <a:gd name="connsiteY0" fmla="*/ 0 h 648072"/>
                  <a:gd name="connsiteX1" fmla="*/ 321080 w 321080"/>
                  <a:gd name="connsiteY1" fmla="*/ 0 h 648072"/>
                  <a:gd name="connsiteX2" fmla="*/ 321080 w 321080"/>
                  <a:gd name="connsiteY2" fmla="*/ 576064 h 648072"/>
                  <a:gd name="connsiteX3" fmla="*/ 105056 w 321080"/>
                  <a:gd name="connsiteY3" fmla="*/ 648072 h 648072"/>
                  <a:gd name="connsiteX4" fmla="*/ 105056 w 321080"/>
                  <a:gd name="connsiteY4" fmla="*/ 0 h 648072"/>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648072 h 672940"/>
                  <a:gd name="connsiteX4" fmla="*/ 105056 w 321080"/>
                  <a:gd name="connsiteY4" fmla="*/ 0 h 672940"/>
                  <a:gd name="connsiteX0" fmla="*/ 105056 w 321080"/>
                  <a:gd name="connsiteY0" fmla="*/ 0 h 672940"/>
                  <a:gd name="connsiteX1" fmla="*/ 321080 w 321080"/>
                  <a:gd name="connsiteY1" fmla="*/ 0 h 672940"/>
                  <a:gd name="connsiteX2" fmla="*/ 321080 w 321080"/>
                  <a:gd name="connsiteY2" fmla="*/ 648072 h 672940"/>
                  <a:gd name="connsiteX3" fmla="*/ 105056 w 321080"/>
                  <a:gd name="connsiteY3" fmla="*/ 576064 h 672940"/>
                  <a:gd name="connsiteX4" fmla="*/ 105056 w 321080"/>
                  <a:gd name="connsiteY4" fmla="*/ 0 h 672940"/>
                  <a:gd name="connsiteX0" fmla="*/ 105056 w 321080"/>
                  <a:gd name="connsiteY0" fmla="*/ 0 h 600932"/>
                  <a:gd name="connsiteX1" fmla="*/ 321080 w 321080"/>
                  <a:gd name="connsiteY1" fmla="*/ 0 h 600932"/>
                  <a:gd name="connsiteX2" fmla="*/ 321080 w 321080"/>
                  <a:gd name="connsiteY2" fmla="*/ 576064 h 600932"/>
                  <a:gd name="connsiteX3" fmla="*/ 105056 w 321080"/>
                  <a:gd name="connsiteY3" fmla="*/ 576064 h 600932"/>
                  <a:gd name="connsiteX4" fmla="*/ 105056 w 321080"/>
                  <a:gd name="connsiteY4" fmla="*/ 0 h 600932"/>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50838"/>
                  <a:gd name="connsiteX1" fmla="*/ 321080 w 321080"/>
                  <a:gd name="connsiteY1" fmla="*/ 0 h 650838"/>
                  <a:gd name="connsiteX2" fmla="*/ 321080 w 321080"/>
                  <a:gd name="connsiteY2" fmla="*/ 576064 h 650838"/>
                  <a:gd name="connsiteX3" fmla="*/ 105056 w 321080"/>
                  <a:gd name="connsiteY3" fmla="*/ 576064 h 650838"/>
                  <a:gd name="connsiteX4" fmla="*/ 105056 w 321080"/>
                  <a:gd name="connsiteY4" fmla="*/ 0 h 650838"/>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1726"/>
                  <a:gd name="connsiteX1" fmla="*/ 321080 w 321080"/>
                  <a:gd name="connsiteY1" fmla="*/ 0 h 611726"/>
                  <a:gd name="connsiteX2" fmla="*/ 321080 w 321080"/>
                  <a:gd name="connsiteY2" fmla="*/ 576064 h 611726"/>
                  <a:gd name="connsiteX3" fmla="*/ 105056 w 321080"/>
                  <a:gd name="connsiteY3" fmla="*/ 576064 h 611726"/>
                  <a:gd name="connsiteX4" fmla="*/ 105056 w 321080"/>
                  <a:gd name="connsiteY4" fmla="*/ 0 h 611726"/>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4 h 617769"/>
                  <a:gd name="connsiteX4" fmla="*/ 105056 w 321080"/>
                  <a:gd name="connsiteY4" fmla="*/ 0 h 617769"/>
                  <a:gd name="connsiteX0" fmla="*/ 105056 w 321080"/>
                  <a:gd name="connsiteY0" fmla="*/ 0 h 661632"/>
                  <a:gd name="connsiteX1" fmla="*/ 321080 w 321080"/>
                  <a:gd name="connsiteY1" fmla="*/ 0 h 661632"/>
                  <a:gd name="connsiteX2" fmla="*/ 321080 w 321080"/>
                  <a:gd name="connsiteY2" fmla="*/ 576064 h 661632"/>
                  <a:gd name="connsiteX3" fmla="*/ 105056 w 321080"/>
                  <a:gd name="connsiteY3" fmla="*/ 648072 h 661632"/>
                  <a:gd name="connsiteX4" fmla="*/ 105056 w 321080"/>
                  <a:gd name="connsiteY4" fmla="*/ 0 h 661632"/>
                  <a:gd name="connsiteX0" fmla="*/ 105056 w 321080"/>
                  <a:gd name="connsiteY0" fmla="*/ 0 h 617769"/>
                  <a:gd name="connsiteX1" fmla="*/ 321080 w 321080"/>
                  <a:gd name="connsiteY1" fmla="*/ 0 h 617769"/>
                  <a:gd name="connsiteX2" fmla="*/ 321080 w 321080"/>
                  <a:gd name="connsiteY2" fmla="*/ 576064 h 617769"/>
                  <a:gd name="connsiteX3" fmla="*/ 105056 w 321080"/>
                  <a:gd name="connsiteY3" fmla="*/ 576063 h 617769"/>
                  <a:gd name="connsiteX4" fmla="*/ 105056 w 321080"/>
                  <a:gd name="connsiteY4" fmla="*/ 0 h 617769"/>
                  <a:gd name="connsiteX0" fmla="*/ 105056 w 321080"/>
                  <a:gd name="connsiteY0" fmla="*/ 0 h 634574"/>
                  <a:gd name="connsiteX1" fmla="*/ 321080 w 321080"/>
                  <a:gd name="connsiteY1" fmla="*/ 0 h 634574"/>
                  <a:gd name="connsiteX2" fmla="*/ 321080 w 321080"/>
                  <a:gd name="connsiteY2" fmla="*/ 576064 h 634574"/>
                  <a:gd name="connsiteX3" fmla="*/ 105056 w 321080"/>
                  <a:gd name="connsiteY3" fmla="*/ 576063 h 634574"/>
                  <a:gd name="connsiteX4" fmla="*/ 105056 w 321080"/>
                  <a:gd name="connsiteY4" fmla="*/ 0 h 634574"/>
                  <a:gd name="connsiteX0" fmla="*/ 105056 w 321080"/>
                  <a:gd name="connsiteY0" fmla="*/ 12038 h 646612"/>
                  <a:gd name="connsiteX1" fmla="*/ 321080 w 321080"/>
                  <a:gd name="connsiteY1" fmla="*/ 12038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2038 h 646612"/>
                  <a:gd name="connsiteX1" fmla="*/ 321080 w 321080"/>
                  <a:gd name="connsiteY1" fmla="*/ 12037 h 646612"/>
                  <a:gd name="connsiteX2" fmla="*/ 321080 w 321080"/>
                  <a:gd name="connsiteY2" fmla="*/ 588102 h 646612"/>
                  <a:gd name="connsiteX3" fmla="*/ 105056 w 321080"/>
                  <a:gd name="connsiteY3" fmla="*/ 588101 h 646612"/>
                  <a:gd name="connsiteX4" fmla="*/ 105056 w 321080"/>
                  <a:gd name="connsiteY4" fmla="*/ 12038 h 646612"/>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05056 w 321080"/>
                  <a:gd name="connsiteY0" fmla="*/ 14035 h 648609"/>
                  <a:gd name="connsiteX1" fmla="*/ 321080 w 321080"/>
                  <a:gd name="connsiteY1" fmla="*/ 14034 h 648609"/>
                  <a:gd name="connsiteX2" fmla="*/ 321080 w 321080"/>
                  <a:gd name="connsiteY2" fmla="*/ 590099 h 648609"/>
                  <a:gd name="connsiteX3" fmla="*/ 105056 w 321080"/>
                  <a:gd name="connsiteY3" fmla="*/ 590098 h 648609"/>
                  <a:gd name="connsiteX4" fmla="*/ 105056 w 321080"/>
                  <a:gd name="connsiteY4" fmla="*/ 14035 h 648609"/>
                  <a:gd name="connsiteX0" fmla="*/ 138908 w 282924"/>
                  <a:gd name="connsiteY0" fmla="*/ 14035 h 648609"/>
                  <a:gd name="connsiteX1" fmla="*/ 282924 w 282924"/>
                  <a:gd name="connsiteY1" fmla="*/ 14034 h 648609"/>
                  <a:gd name="connsiteX2" fmla="*/ 282924 w 282924"/>
                  <a:gd name="connsiteY2" fmla="*/ 590099 h 648609"/>
                  <a:gd name="connsiteX3" fmla="*/ 66900 w 282924"/>
                  <a:gd name="connsiteY3" fmla="*/ 590098 h 648609"/>
                  <a:gd name="connsiteX4" fmla="*/ 138908 w 282924"/>
                  <a:gd name="connsiteY4" fmla="*/ 14035 h 648609"/>
                  <a:gd name="connsiteX0" fmla="*/ 138908 w 282924"/>
                  <a:gd name="connsiteY0" fmla="*/ 14035 h 648610"/>
                  <a:gd name="connsiteX1" fmla="*/ 282924 w 282924"/>
                  <a:gd name="connsiteY1" fmla="*/ 14034 h 648610"/>
                  <a:gd name="connsiteX2" fmla="*/ 282924 w 282924"/>
                  <a:gd name="connsiteY2" fmla="*/ 590099 h 648610"/>
                  <a:gd name="connsiteX3" fmla="*/ 66900 w 282924"/>
                  <a:gd name="connsiteY3" fmla="*/ 590099 h 648610"/>
                  <a:gd name="connsiteX4" fmla="*/ 138908 w 282924"/>
                  <a:gd name="connsiteY4" fmla="*/ 14035 h 648610"/>
                  <a:gd name="connsiteX0" fmla="*/ 105056 w 249072"/>
                  <a:gd name="connsiteY0" fmla="*/ 14035 h 648609"/>
                  <a:gd name="connsiteX1" fmla="*/ 249072 w 249072"/>
                  <a:gd name="connsiteY1" fmla="*/ 14034 h 648609"/>
                  <a:gd name="connsiteX2" fmla="*/ 249072 w 249072"/>
                  <a:gd name="connsiteY2" fmla="*/ 590099 h 648609"/>
                  <a:gd name="connsiteX3" fmla="*/ 105056 w 249072"/>
                  <a:gd name="connsiteY3" fmla="*/ 590098 h 648609"/>
                  <a:gd name="connsiteX4" fmla="*/ 105056 w 249072"/>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8609"/>
                  <a:gd name="connsiteX1" fmla="*/ 343390 w 343390"/>
                  <a:gd name="connsiteY1" fmla="*/ 14034 h 648609"/>
                  <a:gd name="connsiteX2" fmla="*/ 343390 w 343390"/>
                  <a:gd name="connsiteY2" fmla="*/ 590099 h 648609"/>
                  <a:gd name="connsiteX3" fmla="*/ 199374 w 343390"/>
                  <a:gd name="connsiteY3" fmla="*/ 590098 h 648609"/>
                  <a:gd name="connsiteX4" fmla="*/ 199374 w 343390"/>
                  <a:gd name="connsiteY4" fmla="*/ 14035 h 648609"/>
                  <a:gd name="connsiteX0" fmla="*/ 199374 w 343390"/>
                  <a:gd name="connsiteY0" fmla="*/ 14035 h 646377"/>
                  <a:gd name="connsiteX1" fmla="*/ 343390 w 343390"/>
                  <a:gd name="connsiteY1" fmla="*/ 14034 h 646377"/>
                  <a:gd name="connsiteX2" fmla="*/ 343390 w 343390"/>
                  <a:gd name="connsiteY2" fmla="*/ 590099 h 646377"/>
                  <a:gd name="connsiteX3" fmla="*/ 199374 w 343390"/>
                  <a:gd name="connsiteY3" fmla="*/ 590098 h 646377"/>
                  <a:gd name="connsiteX4" fmla="*/ 199374 w 343390"/>
                  <a:gd name="connsiteY4" fmla="*/ 14035 h 646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390" h="646377">
                    <a:moveTo>
                      <a:pt x="199374" y="14035"/>
                    </a:moveTo>
                    <a:cubicBezTo>
                      <a:pt x="315379" y="1997"/>
                      <a:pt x="226427" y="0"/>
                      <a:pt x="343390" y="14034"/>
                    </a:cubicBezTo>
                    <a:cubicBezTo>
                      <a:pt x="217654" y="198980"/>
                      <a:pt x="175365" y="298564"/>
                      <a:pt x="343390" y="590099"/>
                    </a:cubicBezTo>
                    <a:cubicBezTo>
                      <a:pt x="304070" y="620734"/>
                      <a:pt x="256373" y="646377"/>
                      <a:pt x="199374" y="590098"/>
                    </a:cubicBezTo>
                    <a:cubicBezTo>
                      <a:pt x="0" y="458168"/>
                      <a:pt x="25576" y="117698"/>
                      <a:pt x="199374" y="14035"/>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6" name="Полилиния 75"/>
              <p:cNvSpPr/>
              <p:nvPr/>
            </p:nvSpPr>
            <p:spPr>
              <a:xfrm>
                <a:off x="5115016" y="2564904"/>
                <a:ext cx="3009041" cy="592472"/>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9041" h="592472">
                    <a:moveTo>
                      <a:pt x="105056" y="0"/>
                    </a:moveTo>
                    <a:lnTo>
                      <a:pt x="2625336" y="72008"/>
                    </a:lnTo>
                    <a:cubicBezTo>
                      <a:pt x="2904839" y="82216"/>
                      <a:pt x="2992418" y="201961"/>
                      <a:pt x="2985376" y="288032"/>
                    </a:cubicBezTo>
                    <a:cubicBezTo>
                      <a:pt x="3009041" y="441074"/>
                      <a:pt x="2814150" y="552865"/>
                      <a:pt x="2553328" y="576064"/>
                    </a:cubicBezTo>
                    <a:cubicBezTo>
                      <a:pt x="2121778" y="586832"/>
                      <a:pt x="294268" y="592472"/>
                      <a:pt x="105056" y="576064"/>
                    </a:cubicBezTo>
                    <a:cubicBezTo>
                      <a:pt x="41893" y="436113"/>
                      <a:pt x="0" y="75989"/>
                      <a:pt x="105056" y="0"/>
                    </a:cubicBezTo>
                    <a:close/>
                  </a:path>
                </a:pathLst>
              </a:custGeom>
              <a:gradFill flip="none" rotWithShape="1">
                <a:gsLst>
                  <a:gs pos="0">
                    <a:srgbClr val="000066"/>
                  </a:gs>
                  <a:gs pos="50000">
                    <a:schemeClr val="tx1">
                      <a:tint val="44500"/>
                      <a:satMod val="160000"/>
                    </a:schemeClr>
                  </a:gs>
                  <a:gs pos="100000">
                    <a:schemeClr val="tx1">
                      <a:tint val="23500"/>
                      <a:satMod val="160000"/>
                    </a:scheme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7" name="Полилиния 76"/>
              <p:cNvSpPr/>
              <p:nvPr/>
            </p:nvSpPr>
            <p:spPr>
              <a:xfrm>
                <a:off x="4980612" y="2539274"/>
                <a:ext cx="311468" cy="670669"/>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88032"/>
                  <a:gd name="connsiteY0" fmla="*/ 0 h 559031"/>
                  <a:gd name="connsiteX1" fmla="*/ 288032 w 288032"/>
                  <a:gd name="connsiteY1" fmla="*/ 0 h 559031"/>
                  <a:gd name="connsiteX2" fmla="*/ 239461 w 288032"/>
                  <a:gd name="connsiteY2" fmla="*/ 534163 h 559031"/>
                  <a:gd name="connsiteX3" fmla="*/ 167452 w 288032"/>
                  <a:gd name="connsiteY3" fmla="*/ 534163 h 559031"/>
                  <a:gd name="connsiteX4" fmla="*/ 167452 w 288032"/>
                  <a:gd name="connsiteY4" fmla="*/ 0 h 559031"/>
                  <a:gd name="connsiteX0" fmla="*/ 167452 w 243824"/>
                  <a:gd name="connsiteY0" fmla="*/ 0 h 559031"/>
                  <a:gd name="connsiteX1" fmla="*/ 216024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88032"/>
                  <a:gd name="connsiteY0" fmla="*/ 0 h 559030"/>
                  <a:gd name="connsiteX1" fmla="*/ 216024 w 288032"/>
                  <a:gd name="connsiteY1" fmla="*/ 0 h 559030"/>
                  <a:gd name="connsiteX2" fmla="*/ 288032 w 288032"/>
                  <a:gd name="connsiteY2" fmla="*/ 534162 h 559030"/>
                  <a:gd name="connsiteX3" fmla="*/ 167452 w 288032"/>
                  <a:gd name="connsiteY3" fmla="*/ 534163 h 559030"/>
                  <a:gd name="connsiteX4" fmla="*/ 167452 w 288032"/>
                  <a:gd name="connsiteY4" fmla="*/ 0 h 559030"/>
                  <a:gd name="connsiteX0" fmla="*/ 167452 w 288032"/>
                  <a:gd name="connsiteY0" fmla="*/ 0 h 589201"/>
                  <a:gd name="connsiteX1" fmla="*/ 216024 w 288032"/>
                  <a:gd name="connsiteY1" fmla="*/ 0 h 589201"/>
                  <a:gd name="connsiteX2" fmla="*/ 288032 w 288032"/>
                  <a:gd name="connsiteY2" fmla="*/ 534162 h 589201"/>
                  <a:gd name="connsiteX3" fmla="*/ 167452 w 288032"/>
                  <a:gd name="connsiteY3" fmla="*/ 534163 h 589201"/>
                  <a:gd name="connsiteX4" fmla="*/ 167452 w 288032"/>
                  <a:gd name="connsiteY4" fmla="*/ 0 h 589201"/>
                  <a:gd name="connsiteX0" fmla="*/ 167452 w 288032"/>
                  <a:gd name="connsiteY0" fmla="*/ 0 h 544018"/>
                  <a:gd name="connsiteX1" fmla="*/ 216024 w 288032"/>
                  <a:gd name="connsiteY1" fmla="*/ 0 h 544018"/>
                  <a:gd name="connsiteX2" fmla="*/ 288032 w 288032"/>
                  <a:gd name="connsiteY2" fmla="*/ 534162 h 544018"/>
                  <a:gd name="connsiteX3" fmla="*/ 167452 w 288032"/>
                  <a:gd name="connsiteY3" fmla="*/ 534163 h 544018"/>
                  <a:gd name="connsiteX4" fmla="*/ 167452 w 288032"/>
                  <a:gd name="connsiteY4" fmla="*/ 0 h 544018"/>
                  <a:gd name="connsiteX0" fmla="*/ 190888 w 311468"/>
                  <a:gd name="connsiteY0" fmla="*/ 0 h 544017"/>
                  <a:gd name="connsiteX1" fmla="*/ 239460 w 311468"/>
                  <a:gd name="connsiteY1" fmla="*/ 0 h 544017"/>
                  <a:gd name="connsiteX2" fmla="*/ 311468 w 311468"/>
                  <a:gd name="connsiteY2" fmla="*/ 534162 h 544017"/>
                  <a:gd name="connsiteX3" fmla="*/ 167452 w 311468"/>
                  <a:gd name="connsiteY3" fmla="*/ 534162 h 544017"/>
                  <a:gd name="connsiteX4" fmla="*/ 190888 w 311468"/>
                  <a:gd name="connsiteY4" fmla="*/ 0 h 544017"/>
                  <a:gd name="connsiteX0" fmla="*/ 190888 w 311468"/>
                  <a:gd name="connsiteY0" fmla="*/ 0 h 544017"/>
                  <a:gd name="connsiteX1" fmla="*/ 239460 w 311468"/>
                  <a:gd name="connsiteY1" fmla="*/ 0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44017"/>
                  <a:gd name="connsiteX1" fmla="*/ 311468 w 311468"/>
                  <a:gd name="connsiteY1" fmla="*/ 2 h 544017"/>
                  <a:gd name="connsiteX2" fmla="*/ 311468 w 311468"/>
                  <a:gd name="connsiteY2" fmla="*/ 534163 h 544017"/>
                  <a:gd name="connsiteX3" fmla="*/ 167452 w 311468"/>
                  <a:gd name="connsiteY3" fmla="*/ 534162 h 544017"/>
                  <a:gd name="connsiteX4" fmla="*/ 190888 w 311468"/>
                  <a:gd name="connsiteY4" fmla="*/ 0 h 544017"/>
                  <a:gd name="connsiteX0" fmla="*/ 190888 w 311468"/>
                  <a:gd name="connsiteY0" fmla="*/ 0 h 598121"/>
                  <a:gd name="connsiteX1" fmla="*/ 311468 w 311468"/>
                  <a:gd name="connsiteY1" fmla="*/ 2 h 598121"/>
                  <a:gd name="connsiteX2" fmla="*/ 311468 w 311468"/>
                  <a:gd name="connsiteY2" fmla="*/ 534163 h 598121"/>
                  <a:gd name="connsiteX3" fmla="*/ 167452 w 311468"/>
                  <a:gd name="connsiteY3" fmla="*/ 534162 h 598121"/>
                  <a:gd name="connsiteX4" fmla="*/ 190888 w 311468"/>
                  <a:gd name="connsiteY4" fmla="*/ 0 h 598121"/>
                  <a:gd name="connsiteX0" fmla="*/ 167452 w 311468"/>
                  <a:gd name="connsiteY0" fmla="*/ 0 h 598119"/>
                  <a:gd name="connsiteX1" fmla="*/ 311468 w 311468"/>
                  <a:gd name="connsiteY1" fmla="*/ 0 h 598119"/>
                  <a:gd name="connsiteX2" fmla="*/ 311468 w 311468"/>
                  <a:gd name="connsiteY2" fmla="*/ 534161 h 598119"/>
                  <a:gd name="connsiteX3" fmla="*/ 167452 w 311468"/>
                  <a:gd name="connsiteY3" fmla="*/ 534160 h 598119"/>
                  <a:gd name="connsiteX4" fmla="*/ 167452 w 311468"/>
                  <a:gd name="connsiteY4" fmla="*/ 0 h 598119"/>
                  <a:gd name="connsiteX0" fmla="*/ 167452 w 311468"/>
                  <a:gd name="connsiteY0" fmla="*/ 23766 h 621885"/>
                  <a:gd name="connsiteX1" fmla="*/ 311468 w 311468"/>
                  <a:gd name="connsiteY1" fmla="*/ 23766 h 621885"/>
                  <a:gd name="connsiteX2" fmla="*/ 311468 w 311468"/>
                  <a:gd name="connsiteY2" fmla="*/ 557927 h 621885"/>
                  <a:gd name="connsiteX3" fmla="*/ 167452 w 311468"/>
                  <a:gd name="connsiteY3" fmla="*/ 557926 h 621885"/>
                  <a:gd name="connsiteX4" fmla="*/ 167452 w 311468"/>
                  <a:gd name="connsiteY4" fmla="*/ 23766 h 621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1468" h="621885">
                    <a:moveTo>
                      <a:pt x="167452" y="23766"/>
                    </a:moveTo>
                    <a:cubicBezTo>
                      <a:pt x="243824" y="27897"/>
                      <a:pt x="220129" y="0"/>
                      <a:pt x="311468" y="23766"/>
                    </a:cubicBezTo>
                    <a:cubicBezTo>
                      <a:pt x="149552" y="373399"/>
                      <a:pt x="264956" y="300383"/>
                      <a:pt x="311468" y="557927"/>
                    </a:cubicBezTo>
                    <a:cubicBezTo>
                      <a:pt x="274438" y="621885"/>
                      <a:pt x="170944" y="567781"/>
                      <a:pt x="167452" y="557926"/>
                    </a:cubicBezTo>
                    <a:cubicBezTo>
                      <a:pt x="0" y="285935"/>
                      <a:pt x="62396" y="99755"/>
                      <a:pt x="167452" y="23766"/>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8" name="Полилиния 77"/>
              <p:cNvSpPr/>
              <p:nvPr/>
            </p:nvSpPr>
            <p:spPr>
              <a:xfrm>
                <a:off x="5508105" y="2404767"/>
                <a:ext cx="2268972" cy="23214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105056 w 640012"/>
                  <a:gd name="connsiteY0" fmla="*/ 17806 h 564535"/>
                  <a:gd name="connsiteX1" fmla="*/ 640011 w 640012"/>
                  <a:gd name="connsiteY1" fmla="*/ 35612 h 564535"/>
                  <a:gd name="connsiteX2" fmla="*/ 640012 w 640012"/>
                  <a:gd name="connsiteY2" fmla="*/ 539667 h 564535"/>
                  <a:gd name="connsiteX3" fmla="*/ 495995 w 640012"/>
                  <a:gd name="connsiteY3" fmla="*/ 539668 h 564535"/>
                  <a:gd name="connsiteX4" fmla="*/ 105056 w 640012"/>
                  <a:gd name="connsiteY4" fmla="*/ 17806 h 564535"/>
                  <a:gd name="connsiteX0" fmla="*/ 135171 w 670127"/>
                  <a:gd name="connsiteY0" fmla="*/ 17806 h 564535"/>
                  <a:gd name="connsiteX1" fmla="*/ 670126 w 670127"/>
                  <a:gd name="connsiteY1" fmla="*/ 35612 h 564535"/>
                  <a:gd name="connsiteX2" fmla="*/ 670127 w 670127"/>
                  <a:gd name="connsiteY2" fmla="*/ 539667 h 564535"/>
                  <a:gd name="connsiteX3" fmla="*/ 63163 w 670127"/>
                  <a:gd name="connsiteY3" fmla="*/ 521862 h 564535"/>
                  <a:gd name="connsiteX4" fmla="*/ 135171 w 670127"/>
                  <a:gd name="connsiteY4" fmla="*/ 17806 h 564535"/>
                  <a:gd name="connsiteX0" fmla="*/ 105056 w 712019"/>
                  <a:gd name="connsiteY0" fmla="*/ 17806 h 564535"/>
                  <a:gd name="connsiteX1" fmla="*/ 712018 w 712019"/>
                  <a:gd name="connsiteY1" fmla="*/ 35612 h 564535"/>
                  <a:gd name="connsiteX2" fmla="*/ 712019 w 712019"/>
                  <a:gd name="connsiteY2" fmla="*/ 539667 h 564535"/>
                  <a:gd name="connsiteX3" fmla="*/ 105055 w 712019"/>
                  <a:gd name="connsiteY3" fmla="*/ 521862 h 564535"/>
                  <a:gd name="connsiteX4" fmla="*/ 105056 w 712019"/>
                  <a:gd name="connsiteY4" fmla="*/ 17806 h 564535"/>
                  <a:gd name="connsiteX0" fmla="*/ 105056 w 2625336"/>
                  <a:gd name="connsiteY0" fmla="*/ 17806 h 564535"/>
                  <a:gd name="connsiteX1" fmla="*/ 2625336 w 2625336"/>
                  <a:gd name="connsiteY1" fmla="*/ 17806 h 564535"/>
                  <a:gd name="connsiteX2" fmla="*/ 712019 w 2625336"/>
                  <a:gd name="connsiteY2" fmla="*/ 539667 h 564535"/>
                  <a:gd name="connsiteX3" fmla="*/ 105055 w 2625336"/>
                  <a:gd name="connsiteY3" fmla="*/ 521862 h 564535"/>
                  <a:gd name="connsiteX4" fmla="*/ 105056 w 2625336"/>
                  <a:gd name="connsiteY4" fmla="*/ 17806 h 564535"/>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6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25335"/>
                  <a:gd name="connsiteY0" fmla="*/ 17806 h 546730"/>
                  <a:gd name="connsiteX1" fmla="*/ 2625335 w 2625335"/>
                  <a:gd name="connsiteY1" fmla="*/ 17806 h 546730"/>
                  <a:gd name="connsiteX2" fmla="*/ 2625335 w 2625335"/>
                  <a:gd name="connsiteY2" fmla="*/ 521862 h 546730"/>
                  <a:gd name="connsiteX3" fmla="*/ 105055 w 2625335"/>
                  <a:gd name="connsiteY3" fmla="*/ 521862 h 546730"/>
                  <a:gd name="connsiteX4" fmla="*/ 105056 w 2625335"/>
                  <a:gd name="connsiteY4" fmla="*/ 17806 h 546730"/>
                  <a:gd name="connsiteX0" fmla="*/ 105056 w 2697343"/>
                  <a:gd name="connsiteY0" fmla="*/ 17806 h 546730"/>
                  <a:gd name="connsiteX1" fmla="*/ 2625335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17806 h 546730"/>
                  <a:gd name="connsiteX1" fmla="*/ 2697343 w 2697343"/>
                  <a:gd name="connsiteY1" fmla="*/ 17806 h 546730"/>
                  <a:gd name="connsiteX2" fmla="*/ 2697343 w 2697343"/>
                  <a:gd name="connsiteY2" fmla="*/ 521862 h 546730"/>
                  <a:gd name="connsiteX3" fmla="*/ 105055 w 2697343"/>
                  <a:gd name="connsiteY3" fmla="*/ 521862 h 546730"/>
                  <a:gd name="connsiteX4" fmla="*/ 105056 w 2697343"/>
                  <a:gd name="connsiteY4" fmla="*/ 17806 h 546730"/>
                  <a:gd name="connsiteX0" fmla="*/ 105056 w 2697343"/>
                  <a:gd name="connsiteY0" fmla="*/ 34530 h 563454"/>
                  <a:gd name="connsiteX1" fmla="*/ 2697343 w 2697343"/>
                  <a:gd name="connsiteY1" fmla="*/ 34530 h 563454"/>
                  <a:gd name="connsiteX2" fmla="*/ 2697343 w 2697343"/>
                  <a:gd name="connsiteY2" fmla="*/ 538586 h 563454"/>
                  <a:gd name="connsiteX3" fmla="*/ 105055 w 2697343"/>
                  <a:gd name="connsiteY3" fmla="*/ 538586 h 563454"/>
                  <a:gd name="connsiteX4" fmla="*/ 105056 w 2697343"/>
                  <a:gd name="connsiteY4" fmla="*/ 34530 h 563454"/>
                  <a:gd name="connsiteX0" fmla="*/ 105056 w 2730391"/>
                  <a:gd name="connsiteY0" fmla="*/ 17806 h 581260"/>
                  <a:gd name="connsiteX1" fmla="*/ 2730391 w 2730391"/>
                  <a:gd name="connsiteY1" fmla="*/ 52336 h 581260"/>
                  <a:gd name="connsiteX2" fmla="*/ 2730391 w 2730391"/>
                  <a:gd name="connsiteY2" fmla="*/ 556392 h 581260"/>
                  <a:gd name="connsiteX3" fmla="*/ 138103 w 2730391"/>
                  <a:gd name="connsiteY3" fmla="*/ 556392 h 581260"/>
                  <a:gd name="connsiteX4" fmla="*/ 105056 w 2730391"/>
                  <a:gd name="connsiteY4" fmla="*/ 17806 h 581260"/>
                  <a:gd name="connsiteX0" fmla="*/ 105056 w 2841360"/>
                  <a:gd name="connsiteY0" fmla="*/ 34530 h 597984"/>
                  <a:gd name="connsiteX1" fmla="*/ 2841360 w 2841360"/>
                  <a:gd name="connsiteY1" fmla="*/ 34530 h 597984"/>
                  <a:gd name="connsiteX2" fmla="*/ 2730391 w 2841360"/>
                  <a:gd name="connsiteY2" fmla="*/ 573116 h 597984"/>
                  <a:gd name="connsiteX3" fmla="*/ 138103 w 2841360"/>
                  <a:gd name="connsiteY3" fmla="*/ 573116 h 597984"/>
                  <a:gd name="connsiteX4" fmla="*/ 105056 w 2841360"/>
                  <a:gd name="connsiteY4" fmla="*/ 34530 h 597984"/>
                  <a:gd name="connsiteX0" fmla="*/ 105056 w 2841360"/>
                  <a:gd name="connsiteY0" fmla="*/ 34530 h 573116"/>
                  <a:gd name="connsiteX1" fmla="*/ 2841360 w 2841360"/>
                  <a:gd name="connsiteY1" fmla="*/ 34530 h 573116"/>
                  <a:gd name="connsiteX2" fmla="*/ 2841359 w 2841360"/>
                  <a:gd name="connsiteY2" fmla="*/ 538586 h 573116"/>
                  <a:gd name="connsiteX3" fmla="*/ 138103 w 2841360"/>
                  <a:gd name="connsiteY3" fmla="*/ 573116 h 573116"/>
                  <a:gd name="connsiteX4" fmla="*/ 105056 w 2841360"/>
                  <a:gd name="connsiteY4" fmla="*/ 34530 h 573116"/>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41360"/>
                  <a:gd name="connsiteY0" fmla="*/ 34530 h 563454"/>
                  <a:gd name="connsiteX1" fmla="*/ 2841360 w 2841360"/>
                  <a:gd name="connsiteY1" fmla="*/ 34530 h 563454"/>
                  <a:gd name="connsiteX2" fmla="*/ 2841359 w 2841360"/>
                  <a:gd name="connsiteY2" fmla="*/ 538586 h 563454"/>
                  <a:gd name="connsiteX3" fmla="*/ 105055 w 2841360"/>
                  <a:gd name="connsiteY3" fmla="*/ 538586 h 563454"/>
                  <a:gd name="connsiteX4" fmla="*/ 105056 w 2841360"/>
                  <a:gd name="connsiteY4" fmla="*/ 34530 h 563454"/>
                  <a:gd name="connsiteX0" fmla="*/ 105056 w 2874408"/>
                  <a:gd name="connsiteY0" fmla="*/ 0 h 635462"/>
                  <a:gd name="connsiteX1" fmla="*/ 2874408 w 2874408"/>
                  <a:gd name="connsiteY1" fmla="*/ 106538 h 635462"/>
                  <a:gd name="connsiteX2" fmla="*/ 2874407 w 2874408"/>
                  <a:gd name="connsiteY2" fmla="*/ 610594 h 635462"/>
                  <a:gd name="connsiteX3" fmla="*/ 138103 w 2874408"/>
                  <a:gd name="connsiteY3" fmla="*/ 610594 h 635462"/>
                  <a:gd name="connsiteX4" fmla="*/ 105056 w 2874408"/>
                  <a:gd name="connsiteY4" fmla="*/ 0 h 635462"/>
                  <a:gd name="connsiteX0" fmla="*/ 105056 w 2874408"/>
                  <a:gd name="connsiteY0" fmla="*/ 0 h 635462"/>
                  <a:gd name="connsiteX1" fmla="*/ 2874408 w 2874408"/>
                  <a:gd name="connsiteY1" fmla="*/ 106538 h 635462"/>
                  <a:gd name="connsiteX2" fmla="*/ 2874407 w 2874408"/>
                  <a:gd name="connsiteY2" fmla="*/ 610594 h 635462"/>
                  <a:gd name="connsiteX3" fmla="*/ 105056 w 2874408"/>
                  <a:gd name="connsiteY3" fmla="*/ 576064 h 635462"/>
                  <a:gd name="connsiteX4" fmla="*/ 105056 w 2874408"/>
                  <a:gd name="connsiteY4" fmla="*/ 0 h 635462"/>
                  <a:gd name="connsiteX0" fmla="*/ 105056 w 2874408"/>
                  <a:gd name="connsiteY0" fmla="*/ 0 h 600932"/>
                  <a:gd name="connsiteX1" fmla="*/ 2874408 w 2874408"/>
                  <a:gd name="connsiteY1" fmla="*/ 106538 h 600932"/>
                  <a:gd name="connsiteX2" fmla="*/ 2769352 w 2874408"/>
                  <a:gd name="connsiteY2" fmla="*/ 576064 h 600932"/>
                  <a:gd name="connsiteX3" fmla="*/ 105056 w 2874408"/>
                  <a:gd name="connsiteY3" fmla="*/ 576064 h 600932"/>
                  <a:gd name="connsiteX4" fmla="*/ 105056 w 2874408"/>
                  <a:gd name="connsiteY4" fmla="*/ 0 h 600932"/>
                  <a:gd name="connsiteX0" fmla="*/ 105056 w 3068128"/>
                  <a:gd name="connsiteY0" fmla="*/ 0 h 600932"/>
                  <a:gd name="connsiteX1" fmla="*/ 2874408 w 3068128"/>
                  <a:gd name="connsiteY1" fmla="*/ 10653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3068128"/>
                  <a:gd name="connsiteY0" fmla="*/ 0 h 600932"/>
                  <a:gd name="connsiteX1" fmla="*/ 2625336 w 3068128"/>
                  <a:gd name="connsiteY1" fmla="*/ 72008 h 600932"/>
                  <a:gd name="connsiteX2" fmla="*/ 2769352 w 3068128"/>
                  <a:gd name="connsiteY2" fmla="*/ 576064 h 600932"/>
                  <a:gd name="connsiteX3" fmla="*/ 105056 w 3068128"/>
                  <a:gd name="connsiteY3" fmla="*/ 576064 h 600932"/>
                  <a:gd name="connsiteX4" fmla="*/ 105056 w 3068128"/>
                  <a:gd name="connsiteY4" fmla="*/ 0 h 600932"/>
                  <a:gd name="connsiteX0" fmla="*/ 105056 w 2924112"/>
                  <a:gd name="connsiteY0" fmla="*/ 0 h 600932"/>
                  <a:gd name="connsiteX1" fmla="*/ 2625336 w 2924112"/>
                  <a:gd name="connsiteY1" fmla="*/ 72008 h 600932"/>
                  <a:gd name="connsiteX2" fmla="*/ 2625336 w 2924112"/>
                  <a:gd name="connsiteY2" fmla="*/ 576064 h 600932"/>
                  <a:gd name="connsiteX3" fmla="*/ 105056 w 2924112"/>
                  <a:gd name="connsiteY3" fmla="*/ 576064 h 600932"/>
                  <a:gd name="connsiteX4" fmla="*/ 105056 w 2924112"/>
                  <a:gd name="connsiteY4" fmla="*/ 0 h 600932"/>
                  <a:gd name="connsiteX0" fmla="*/ 105056 w 3062792"/>
                  <a:gd name="connsiteY0" fmla="*/ 0 h 600932"/>
                  <a:gd name="connsiteX1" fmla="*/ 2625336 w 3062792"/>
                  <a:gd name="connsiteY1" fmla="*/ 72008 h 600932"/>
                  <a:gd name="connsiteX2" fmla="*/ 2729791 w 3062792"/>
                  <a:gd name="connsiteY2" fmla="*/ 352073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102171"/>
                  <a:gd name="connsiteY0" fmla="*/ 0 h 600932"/>
                  <a:gd name="connsiteX1" fmla="*/ 2625336 w 3102171"/>
                  <a:gd name="connsiteY1" fmla="*/ 72008 h 600932"/>
                  <a:gd name="connsiteX2" fmla="*/ 2985376 w 3102171"/>
                  <a:gd name="connsiteY2" fmla="*/ 288032 h 600932"/>
                  <a:gd name="connsiteX3" fmla="*/ 2625336 w 3102171"/>
                  <a:gd name="connsiteY3" fmla="*/ 576064 h 600932"/>
                  <a:gd name="connsiteX4" fmla="*/ 105056 w 3102171"/>
                  <a:gd name="connsiteY4" fmla="*/ 576064 h 600932"/>
                  <a:gd name="connsiteX5" fmla="*/ 105056 w 3102171"/>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3062792"/>
                  <a:gd name="connsiteY0" fmla="*/ 0 h 600932"/>
                  <a:gd name="connsiteX1" fmla="*/ 2625336 w 3062792"/>
                  <a:gd name="connsiteY1" fmla="*/ 72008 h 600932"/>
                  <a:gd name="connsiteX2" fmla="*/ 2985376 w 3062792"/>
                  <a:gd name="connsiteY2" fmla="*/ 288032 h 600932"/>
                  <a:gd name="connsiteX3" fmla="*/ 2625336 w 3062792"/>
                  <a:gd name="connsiteY3" fmla="*/ 576064 h 600932"/>
                  <a:gd name="connsiteX4" fmla="*/ 105056 w 3062792"/>
                  <a:gd name="connsiteY4" fmla="*/ 576064 h 600932"/>
                  <a:gd name="connsiteX5" fmla="*/ 105056 w 3062792"/>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13368"/>
                  <a:gd name="connsiteY0" fmla="*/ 0 h 600932"/>
                  <a:gd name="connsiteX1" fmla="*/ 2625336 w 2913368"/>
                  <a:gd name="connsiteY1" fmla="*/ 72008 h 600932"/>
                  <a:gd name="connsiteX2" fmla="*/ 2913368 w 2913368"/>
                  <a:gd name="connsiteY2" fmla="*/ 288032 h 600932"/>
                  <a:gd name="connsiteX3" fmla="*/ 2625336 w 2913368"/>
                  <a:gd name="connsiteY3" fmla="*/ 576064 h 600932"/>
                  <a:gd name="connsiteX4" fmla="*/ 105056 w 2913368"/>
                  <a:gd name="connsiteY4" fmla="*/ 576064 h 600932"/>
                  <a:gd name="connsiteX5" fmla="*/ 105056 w 2913368"/>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600932"/>
                  <a:gd name="connsiteX1" fmla="*/ 2625336 w 2985376"/>
                  <a:gd name="connsiteY1" fmla="*/ 72008 h 600932"/>
                  <a:gd name="connsiteX2" fmla="*/ 2985376 w 2985376"/>
                  <a:gd name="connsiteY2" fmla="*/ 288032 h 600932"/>
                  <a:gd name="connsiteX3" fmla="*/ 2625336 w 2985376"/>
                  <a:gd name="connsiteY3" fmla="*/ 576064 h 600932"/>
                  <a:gd name="connsiteX4" fmla="*/ 105056 w 2985376"/>
                  <a:gd name="connsiteY4" fmla="*/ 576064 h 600932"/>
                  <a:gd name="connsiteX5" fmla="*/ 105056 w 2985376"/>
                  <a:gd name="connsiteY5" fmla="*/ 0 h 60093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04056 h 592472"/>
                  <a:gd name="connsiteX4" fmla="*/ 105056 w 2985376"/>
                  <a:gd name="connsiteY4" fmla="*/ 576064 h 592472"/>
                  <a:gd name="connsiteX5" fmla="*/ 105056 w 2985376"/>
                  <a:gd name="connsiteY5" fmla="*/ 0 h 592472"/>
                  <a:gd name="connsiteX0" fmla="*/ 105056 w 2985376"/>
                  <a:gd name="connsiteY0" fmla="*/ 0 h 600369"/>
                  <a:gd name="connsiteX1" fmla="*/ 2625336 w 2985376"/>
                  <a:gd name="connsiteY1" fmla="*/ 72008 h 600369"/>
                  <a:gd name="connsiteX2" fmla="*/ 2985376 w 2985376"/>
                  <a:gd name="connsiteY2" fmla="*/ 288032 h 600369"/>
                  <a:gd name="connsiteX3" fmla="*/ 2625336 w 2985376"/>
                  <a:gd name="connsiteY3" fmla="*/ 504056 h 600369"/>
                  <a:gd name="connsiteX4" fmla="*/ 105056 w 2985376"/>
                  <a:gd name="connsiteY4" fmla="*/ 576064 h 600369"/>
                  <a:gd name="connsiteX5" fmla="*/ 105056 w 2985376"/>
                  <a:gd name="connsiteY5" fmla="*/ 0 h 600369"/>
                  <a:gd name="connsiteX0" fmla="*/ 105056 w 2985376"/>
                  <a:gd name="connsiteY0" fmla="*/ 0 h 672377"/>
                  <a:gd name="connsiteX1" fmla="*/ 2625336 w 2985376"/>
                  <a:gd name="connsiteY1" fmla="*/ 72008 h 672377"/>
                  <a:gd name="connsiteX2" fmla="*/ 2985376 w 2985376"/>
                  <a:gd name="connsiteY2" fmla="*/ 288032 h 672377"/>
                  <a:gd name="connsiteX3" fmla="*/ 2625336 w 2985376"/>
                  <a:gd name="connsiteY3" fmla="*/ 576064 h 672377"/>
                  <a:gd name="connsiteX4" fmla="*/ 105056 w 2985376"/>
                  <a:gd name="connsiteY4" fmla="*/ 576064 h 672377"/>
                  <a:gd name="connsiteX5" fmla="*/ 105056 w 2985376"/>
                  <a:gd name="connsiteY5" fmla="*/ 0 h 672377"/>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625336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85376"/>
                  <a:gd name="connsiteY0" fmla="*/ 0 h 592472"/>
                  <a:gd name="connsiteX1" fmla="*/ 2625336 w 2985376"/>
                  <a:gd name="connsiteY1" fmla="*/ 72008 h 592472"/>
                  <a:gd name="connsiteX2" fmla="*/ 2985376 w 2985376"/>
                  <a:gd name="connsiteY2" fmla="*/ 288032 h 592472"/>
                  <a:gd name="connsiteX3" fmla="*/ 2553328 w 2985376"/>
                  <a:gd name="connsiteY3" fmla="*/ 576064 h 592472"/>
                  <a:gd name="connsiteX4" fmla="*/ 105056 w 2985376"/>
                  <a:gd name="connsiteY4" fmla="*/ 576064 h 592472"/>
                  <a:gd name="connsiteX5" fmla="*/ 105056 w 2985376"/>
                  <a:gd name="connsiteY5" fmla="*/ 0 h 592472"/>
                  <a:gd name="connsiteX0" fmla="*/ 105056 w 2992418"/>
                  <a:gd name="connsiteY0" fmla="*/ 0 h 592472"/>
                  <a:gd name="connsiteX1" fmla="*/ 2625336 w 2992418"/>
                  <a:gd name="connsiteY1" fmla="*/ 72008 h 592472"/>
                  <a:gd name="connsiteX2" fmla="*/ 2985376 w 2992418"/>
                  <a:gd name="connsiteY2" fmla="*/ 288032 h 592472"/>
                  <a:gd name="connsiteX3" fmla="*/ 2553328 w 2992418"/>
                  <a:gd name="connsiteY3" fmla="*/ 576064 h 592472"/>
                  <a:gd name="connsiteX4" fmla="*/ 105056 w 2992418"/>
                  <a:gd name="connsiteY4" fmla="*/ 576064 h 592472"/>
                  <a:gd name="connsiteX5" fmla="*/ 105056 w 2992418"/>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09041"/>
                  <a:gd name="connsiteY0" fmla="*/ 0 h 592472"/>
                  <a:gd name="connsiteX1" fmla="*/ 2625336 w 3009041"/>
                  <a:gd name="connsiteY1" fmla="*/ 72008 h 592472"/>
                  <a:gd name="connsiteX2" fmla="*/ 2985376 w 3009041"/>
                  <a:gd name="connsiteY2" fmla="*/ 288032 h 592472"/>
                  <a:gd name="connsiteX3" fmla="*/ 2553328 w 3009041"/>
                  <a:gd name="connsiteY3" fmla="*/ 576064 h 592472"/>
                  <a:gd name="connsiteX4" fmla="*/ 105056 w 3009041"/>
                  <a:gd name="connsiteY4" fmla="*/ 576064 h 592472"/>
                  <a:gd name="connsiteX5" fmla="*/ 105056 w 3009041"/>
                  <a:gd name="connsiteY5" fmla="*/ 0 h 592472"/>
                  <a:gd name="connsiteX0" fmla="*/ 105056 w 3034467"/>
                  <a:gd name="connsiteY0" fmla="*/ 0 h 592472"/>
                  <a:gd name="connsiteX1" fmla="*/ 2650762 w 3034467"/>
                  <a:gd name="connsiteY1" fmla="*/ 72008 h 592472"/>
                  <a:gd name="connsiteX2" fmla="*/ 3010802 w 3034467"/>
                  <a:gd name="connsiteY2" fmla="*/ 288032 h 592472"/>
                  <a:gd name="connsiteX3" fmla="*/ 2578754 w 3034467"/>
                  <a:gd name="connsiteY3" fmla="*/ 576064 h 592472"/>
                  <a:gd name="connsiteX4" fmla="*/ 130482 w 3034467"/>
                  <a:gd name="connsiteY4" fmla="*/ 576064 h 592472"/>
                  <a:gd name="connsiteX5" fmla="*/ 105056 w 3034467"/>
                  <a:gd name="connsiteY5" fmla="*/ 0 h 592472"/>
                  <a:gd name="connsiteX0" fmla="*/ 105056 w 2930265"/>
                  <a:gd name="connsiteY0" fmla="*/ 0 h 592472"/>
                  <a:gd name="connsiteX1" fmla="*/ 2650762 w 2930265"/>
                  <a:gd name="connsiteY1" fmla="*/ 72008 h 592472"/>
                  <a:gd name="connsiteX2" fmla="*/ 2573599 w 2930265"/>
                  <a:gd name="connsiteY2" fmla="*/ 216024 h 592472"/>
                  <a:gd name="connsiteX3" fmla="*/ 2578754 w 2930265"/>
                  <a:gd name="connsiteY3" fmla="*/ 576064 h 592472"/>
                  <a:gd name="connsiteX4" fmla="*/ 130482 w 2930265"/>
                  <a:gd name="connsiteY4" fmla="*/ 576064 h 592472"/>
                  <a:gd name="connsiteX5" fmla="*/ 105056 w 2930265"/>
                  <a:gd name="connsiteY5" fmla="*/ 0 h 592472"/>
                  <a:gd name="connsiteX0" fmla="*/ 105056 w 2839576"/>
                  <a:gd name="connsiteY0" fmla="*/ 0 h 592472"/>
                  <a:gd name="connsiteX1" fmla="*/ 2255077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839576"/>
                  <a:gd name="connsiteY0" fmla="*/ 0 h 592472"/>
                  <a:gd name="connsiteX1" fmla="*/ 2334708 w 2839576"/>
                  <a:gd name="connsiteY1" fmla="*/ 72008 h 592472"/>
                  <a:gd name="connsiteX2" fmla="*/ 2573599 w 2839576"/>
                  <a:gd name="connsiteY2" fmla="*/ 216024 h 592472"/>
                  <a:gd name="connsiteX3" fmla="*/ 2578754 w 2839576"/>
                  <a:gd name="connsiteY3" fmla="*/ 576064 h 592472"/>
                  <a:gd name="connsiteX4" fmla="*/ 130482 w 2839576"/>
                  <a:gd name="connsiteY4" fmla="*/ 576064 h 592472"/>
                  <a:gd name="connsiteX5" fmla="*/ 105056 w 2839576"/>
                  <a:gd name="connsiteY5" fmla="*/ 0 h 592472"/>
                  <a:gd name="connsiteX0" fmla="*/ 105056 w 2614210"/>
                  <a:gd name="connsiteY0" fmla="*/ 0 h 592472"/>
                  <a:gd name="connsiteX1" fmla="*/ 2334708 w 2614210"/>
                  <a:gd name="connsiteY1" fmla="*/ 72008 h 592472"/>
                  <a:gd name="connsiteX2" fmla="*/ 2573599 w 2614210"/>
                  <a:gd name="connsiteY2" fmla="*/ 216024 h 592472"/>
                  <a:gd name="connsiteX3" fmla="*/ 2175447 w 2614210"/>
                  <a:gd name="connsiteY3" fmla="*/ 144016 h 592472"/>
                  <a:gd name="connsiteX4" fmla="*/ 130482 w 2614210"/>
                  <a:gd name="connsiteY4" fmla="*/ 576064 h 592472"/>
                  <a:gd name="connsiteX5" fmla="*/ 105056 w 2614210"/>
                  <a:gd name="connsiteY5" fmla="*/ 0 h 592472"/>
                  <a:gd name="connsiteX0" fmla="*/ 105056 w 2614211"/>
                  <a:gd name="connsiteY0" fmla="*/ 0 h 592472"/>
                  <a:gd name="connsiteX1" fmla="*/ 2334708 w 2614211"/>
                  <a:gd name="connsiteY1" fmla="*/ 72008 h 592472"/>
                  <a:gd name="connsiteX2" fmla="*/ 2573599 w 2614211"/>
                  <a:gd name="connsiteY2" fmla="*/ 216024 h 592472"/>
                  <a:gd name="connsiteX3" fmla="*/ 2175447 w 2614211"/>
                  <a:gd name="connsiteY3" fmla="*/ 144016 h 592472"/>
                  <a:gd name="connsiteX4" fmla="*/ 130482 w 2614211"/>
                  <a:gd name="connsiteY4" fmla="*/ 576064 h 592472"/>
                  <a:gd name="connsiteX5" fmla="*/ 105056 w 2614211"/>
                  <a:gd name="connsiteY5" fmla="*/ 0 h 592472"/>
                  <a:gd name="connsiteX0" fmla="*/ 105056 w 2614211"/>
                  <a:gd name="connsiteY0" fmla="*/ 0 h 216024"/>
                  <a:gd name="connsiteX1" fmla="*/ 2334708 w 2614211"/>
                  <a:gd name="connsiteY1" fmla="*/ 72008 h 216024"/>
                  <a:gd name="connsiteX2" fmla="*/ 2573599 w 2614211"/>
                  <a:gd name="connsiteY2" fmla="*/ 216024 h 216024"/>
                  <a:gd name="connsiteX3" fmla="*/ 2175447 w 2614211"/>
                  <a:gd name="connsiteY3" fmla="*/ 144016 h 216024"/>
                  <a:gd name="connsiteX4" fmla="*/ 184687 w 2614211"/>
                  <a:gd name="connsiteY4" fmla="*/ 144016 h 216024"/>
                  <a:gd name="connsiteX5" fmla="*/ 105056 w 2614211"/>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170238 w 2599762"/>
                  <a:gd name="connsiteY4" fmla="*/ 144016 h 216024"/>
                  <a:gd name="connsiteX5" fmla="*/ 90607 w 2599762"/>
                  <a:gd name="connsiteY5"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7555 w 2599762"/>
                  <a:gd name="connsiteY4" fmla="*/ 152672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90607 w 2599762"/>
                  <a:gd name="connsiteY0" fmla="*/ 0 h 216024"/>
                  <a:gd name="connsiteX1" fmla="*/ 2320259 w 2599762"/>
                  <a:gd name="connsiteY1" fmla="*/ 72008 h 216024"/>
                  <a:gd name="connsiteX2" fmla="*/ 2559150 w 2599762"/>
                  <a:gd name="connsiteY2" fmla="*/ 216024 h 216024"/>
                  <a:gd name="connsiteX3" fmla="*/ 2160998 w 2599762"/>
                  <a:gd name="connsiteY3" fmla="*/ 144016 h 216024"/>
                  <a:gd name="connsiteX4" fmla="*/ 488759 w 2599762"/>
                  <a:gd name="connsiteY4" fmla="*/ 144016 h 216024"/>
                  <a:gd name="connsiteX5" fmla="*/ 170238 w 2599762"/>
                  <a:gd name="connsiteY5" fmla="*/ 144016 h 216024"/>
                  <a:gd name="connsiteX6" fmla="*/ 90607 w 2599762"/>
                  <a:gd name="connsiteY6" fmla="*/ 0 h 216024"/>
                  <a:gd name="connsiteX0" fmla="*/ 501683 w 3010838"/>
                  <a:gd name="connsiteY0" fmla="*/ 193 h 216217"/>
                  <a:gd name="connsiteX1" fmla="*/ 2731335 w 3010838"/>
                  <a:gd name="connsiteY1" fmla="*/ 72201 h 216217"/>
                  <a:gd name="connsiteX2" fmla="*/ 2970226 w 3010838"/>
                  <a:gd name="connsiteY2" fmla="*/ 216217 h 216217"/>
                  <a:gd name="connsiteX3" fmla="*/ 2572074 w 3010838"/>
                  <a:gd name="connsiteY3" fmla="*/ 144209 h 216217"/>
                  <a:gd name="connsiteX4" fmla="*/ 899835 w 3010838"/>
                  <a:gd name="connsiteY4" fmla="*/ 144209 h 216217"/>
                  <a:gd name="connsiteX5" fmla="*/ 581314 w 3010838"/>
                  <a:gd name="connsiteY5" fmla="*/ 144209 h 216217"/>
                  <a:gd name="connsiteX6" fmla="*/ 501683 w 3010838"/>
                  <a:gd name="connsiteY6" fmla="*/ 193 h 216217"/>
                  <a:gd name="connsiteX0" fmla="*/ 13272 w 2442796"/>
                  <a:gd name="connsiteY0" fmla="*/ 90645 h 162653"/>
                  <a:gd name="connsiteX1" fmla="*/ 2163293 w 2442796"/>
                  <a:gd name="connsiteY1" fmla="*/ 18637 h 162653"/>
                  <a:gd name="connsiteX2" fmla="*/ 2402184 w 2442796"/>
                  <a:gd name="connsiteY2" fmla="*/ 162653 h 162653"/>
                  <a:gd name="connsiteX3" fmla="*/ 2004032 w 2442796"/>
                  <a:gd name="connsiteY3" fmla="*/ 90645 h 162653"/>
                  <a:gd name="connsiteX4" fmla="*/ 331793 w 2442796"/>
                  <a:gd name="connsiteY4" fmla="*/ 90645 h 162653"/>
                  <a:gd name="connsiteX5" fmla="*/ 13272 w 2442796"/>
                  <a:gd name="connsiteY5" fmla="*/ 90645 h 162653"/>
                  <a:gd name="connsiteX0" fmla="*/ 0 w 2509155"/>
                  <a:gd name="connsiteY0" fmla="*/ 0 h 216023"/>
                  <a:gd name="connsiteX1" fmla="*/ 2229652 w 2509155"/>
                  <a:gd name="connsiteY1" fmla="*/ 72007 h 216023"/>
                  <a:gd name="connsiteX2" fmla="*/ 2468543 w 2509155"/>
                  <a:gd name="connsiteY2" fmla="*/ 216023 h 216023"/>
                  <a:gd name="connsiteX3" fmla="*/ 2070391 w 2509155"/>
                  <a:gd name="connsiteY3" fmla="*/ 144015 h 216023"/>
                  <a:gd name="connsiteX4" fmla="*/ 398152 w 2509155"/>
                  <a:gd name="connsiteY4" fmla="*/ 144015 h 216023"/>
                  <a:gd name="connsiteX5" fmla="*/ 0 w 2509155"/>
                  <a:gd name="connsiteY5" fmla="*/ 0 h 216023"/>
                  <a:gd name="connsiteX0" fmla="*/ 14596 w 2523751"/>
                  <a:gd name="connsiteY0" fmla="*/ 0 h 216023"/>
                  <a:gd name="connsiteX1" fmla="*/ 2244248 w 2523751"/>
                  <a:gd name="connsiteY1" fmla="*/ 72007 h 216023"/>
                  <a:gd name="connsiteX2" fmla="*/ 2483139 w 2523751"/>
                  <a:gd name="connsiteY2" fmla="*/ 216023 h 216023"/>
                  <a:gd name="connsiteX3" fmla="*/ 2084987 w 2523751"/>
                  <a:gd name="connsiteY3" fmla="*/ 144015 h 216023"/>
                  <a:gd name="connsiteX4" fmla="*/ 412748 w 2523751"/>
                  <a:gd name="connsiteY4" fmla="*/ 144015 h 216023"/>
                  <a:gd name="connsiteX5" fmla="*/ 14596 w 2523751"/>
                  <a:gd name="connsiteY5" fmla="*/ 0 h 216023"/>
                  <a:gd name="connsiteX0" fmla="*/ 14596 w 2444119"/>
                  <a:gd name="connsiteY0" fmla="*/ 0 h 216023"/>
                  <a:gd name="connsiteX1" fmla="*/ 2164616 w 2444119"/>
                  <a:gd name="connsiteY1" fmla="*/ 72007 h 216023"/>
                  <a:gd name="connsiteX2" fmla="*/ 2403507 w 2444119"/>
                  <a:gd name="connsiteY2" fmla="*/ 216023 h 216023"/>
                  <a:gd name="connsiteX3" fmla="*/ 2005355 w 2444119"/>
                  <a:gd name="connsiteY3" fmla="*/ 144015 h 216023"/>
                  <a:gd name="connsiteX4" fmla="*/ 333116 w 2444119"/>
                  <a:gd name="connsiteY4" fmla="*/ 144015 h 216023"/>
                  <a:gd name="connsiteX5" fmla="*/ 14596 w 2444119"/>
                  <a:gd name="connsiteY5" fmla="*/ 0 h 216023"/>
                  <a:gd name="connsiteX0" fmla="*/ 14596 w 2523749"/>
                  <a:gd name="connsiteY0" fmla="*/ 0 h 216023"/>
                  <a:gd name="connsiteX1" fmla="*/ 2244246 w 2523749"/>
                  <a:gd name="connsiteY1" fmla="*/ 72007 h 216023"/>
                  <a:gd name="connsiteX2" fmla="*/ 2483137 w 2523749"/>
                  <a:gd name="connsiteY2" fmla="*/ 216023 h 216023"/>
                  <a:gd name="connsiteX3" fmla="*/ 2084985 w 2523749"/>
                  <a:gd name="connsiteY3" fmla="*/ 144015 h 216023"/>
                  <a:gd name="connsiteX4" fmla="*/ 412746 w 2523749"/>
                  <a:gd name="connsiteY4" fmla="*/ 144015 h 216023"/>
                  <a:gd name="connsiteX5" fmla="*/ 14596 w 2523749"/>
                  <a:gd name="connsiteY5" fmla="*/ 0 h 216023"/>
                  <a:gd name="connsiteX0" fmla="*/ 14596 w 2523749"/>
                  <a:gd name="connsiteY0" fmla="*/ 88129 h 304152"/>
                  <a:gd name="connsiteX1" fmla="*/ 2244246 w 2523749"/>
                  <a:gd name="connsiteY1" fmla="*/ 160136 h 304152"/>
                  <a:gd name="connsiteX2" fmla="*/ 2483137 w 2523749"/>
                  <a:gd name="connsiteY2" fmla="*/ 304152 h 304152"/>
                  <a:gd name="connsiteX3" fmla="*/ 2084985 w 2523749"/>
                  <a:gd name="connsiteY3" fmla="*/ 232144 h 304152"/>
                  <a:gd name="connsiteX4" fmla="*/ 412746 w 2523749"/>
                  <a:gd name="connsiteY4" fmla="*/ 232144 h 304152"/>
                  <a:gd name="connsiteX5" fmla="*/ 14596 w 2523749"/>
                  <a:gd name="connsiteY5" fmla="*/ 88129 h 304152"/>
                  <a:gd name="connsiteX0" fmla="*/ 14596 w 2523749"/>
                  <a:gd name="connsiteY0" fmla="*/ 88129 h 245558"/>
                  <a:gd name="connsiteX1" fmla="*/ 2244246 w 2523749"/>
                  <a:gd name="connsiteY1" fmla="*/ 88128 h 245558"/>
                  <a:gd name="connsiteX2" fmla="*/ 2483137 w 2523749"/>
                  <a:gd name="connsiteY2" fmla="*/ 232144 h 245558"/>
                  <a:gd name="connsiteX3" fmla="*/ 2084985 w 2523749"/>
                  <a:gd name="connsiteY3" fmla="*/ 160136 h 245558"/>
                  <a:gd name="connsiteX4" fmla="*/ 412746 w 2523749"/>
                  <a:gd name="connsiteY4" fmla="*/ 160136 h 245558"/>
                  <a:gd name="connsiteX5" fmla="*/ 14596 w 2523749"/>
                  <a:gd name="connsiteY5" fmla="*/ 88129 h 245558"/>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6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0 w 2509153"/>
                  <a:gd name="connsiteY4" fmla="*/ 160136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 name="connsiteX0" fmla="*/ 0 w 2509153"/>
                  <a:gd name="connsiteY0" fmla="*/ 88129 h 232144"/>
                  <a:gd name="connsiteX1" fmla="*/ 2229650 w 2509153"/>
                  <a:gd name="connsiteY1" fmla="*/ 88128 h 232144"/>
                  <a:gd name="connsiteX2" fmla="*/ 2468541 w 2509153"/>
                  <a:gd name="connsiteY2" fmla="*/ 232144 h 232144"/>
                  <a:gd name="connsiteX3" fmla="*/ 2070389 w 2509153"/>
                  <a:gd name="connsiteY3" fmla="*/ 160137 h 232144"/>
                  <a:gd name="connsiteX4" fmla="*/ 398151 w 2509153"/>
                  <a:gd name="connsiteY4" fmla="*/ 160137 h 232144"/>
                  <a:gd name="connsiteX5" fmla="*/ 0 w 2509153"/>
                  <a:gd name="connsiteY5" fmla="*/ 88129 h 23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153" h="232144">
                    <a:moveTo>
                      <a:pt x="0" y="88129"/>
                    </a:moveTo>
                    <a:cubicBezTo>
                      <a:pt x="48298" y="0"/>
                      <a:pt x="1486433" y="64126"/>
                      <a:pt x="2229650" y="88128"/>
                    </a:cubicBezTo>
                    <a:cubicBezTo>
                      <a:pt x="2509153" y="98336"/>
                      <a:pt x="2475583" y="146073"/>
                      <a:pt x="2468541" y="232144"/>
                    </a:cubicBezTo>
                    <a:cubicBezTo>
                      <a:pt x="2383517" y="173681"/>
                      <a:pt x="2293243" y="166663"/>
                      <a:pt x="2070389" y="160137"/>
                    </a:cubicBezTo>
                    <a:cubicBezTo>
                      <a:pt x="1706259" y="133409"/>
                      <a:pt x="483427" y="69492"/>
                      <a:pt x="398151" y="160137"/>
                    </a:cubicBezTo>
                    <a:cubicBezTo>
                      <a:pt x="209805" y="160518"/>
                      <a:pt x="94093" y="202894"/>
                      <a:pt x="0" y="88129"/>
                    </a:cubicBezTo>
                    <a:close/>
                  </a:path>
                </a:pathLst>
              </a:custGeom>
              <a:gradFill flip="none" rotWithShape="1">
                <a:gsLst>
                  <a:gs pos="0">
                    <a:srgbClr val="FFFF00">
                      <a:shade val="30000"/>
                      <a:satMod val="115000"/>
                    </a:srgbClr>
                  </a:gs>
                  <a:gs pos="50000">
                    <a:srgbClr val="FFFF00">
                      <a:shade val="67500"/>
                      <a:satMod val="115000"/>
                    </a:srgbClr>
                  </a:gs>
                  <a:gs pos="100000">
                    <a:srgbClr val="FFFF00">
                      <a:shade val="100000"/>
                      <a:satMod val="115000"/>
                    </a:srgbClr>
                  </a:gs>
                </a:gsLst>
                <a:lin ang="5400000" scaled="1"/>
                <a:tileRect/>
              </a:gra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sp>
            <p:nvSpPr>
              <p:cNvPr id="79" name="Полилиния 78"/>
              <p:cNvSpPr/>
              <p:nvPr/>
            </p:nvSpPr>
            <p:spPr>
              <a:xfrm>
                <a:off x="7518240" y="2636912"/>
                <a:ext cx="226475" cy="514684"/>
              </a:xfrm>
              <a:custGeom>
                <a:avLst/>
                <a:gdLst>
                  <a:gd name="connsiteX0" fmla="*/ 0 w 1368152"/>
                  <a:gd name="connsiteY0" fmla="*/ 0 h 360040"/>
                  <a:gd name="connsiteX1" fmla="*/ 1368152 w 1368152"/>
                  <a:gd name="connsiteY1" fmla="*/ 0 h 360040"/>
                  <a:gd name="connsiteX2" fmla="*/ 1368152 w 1368152"/>
                  <a:gd name="connsiteY2" fmla="*/ 360040 h 360040"/>
                  <a:gd name="connsiteX3" fmla="*/ 0 w 1368152"/>
                  <a:gd name="connsiteY3" fmla="*/ 360040 h 360040"/>
                  <a:gd name="connsiteX4" fmla="*/ 0 w 1368152"/>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123628 w 1491780"/>
                  <a:gd name="connsiteY0" fmla="*/ 0 h 360040"/>
                  <a:gd name="connsiteX1" fmla="*/ 1491780 w 1491780"/>
                  <a:gd name="connsiteY1" fmla="*/ 0 h 360040"/>
                  <a:gd name="connsiteX2" fmla="*/ 1491780 w 1491780"/>
                  <a:gd name="connsiteY2" fmla="*/ 360040 h 360040"/>
                  <a:gd name="connsiteX3" fmla="*/ 123628 w 1491780"/>
                  <a:gd name="connsiteY3" fmla="*/ 360040 h 360040"/>
                  <a:gd name="connsiteX4" fmla="*/ 123628 w 1491780"/>
                  <a:gd name="connsiteY4" fmla="*/ 0 h 360040"/>
                  <a:gd name="connsiteX0" fmla="*/ 94445 w 1462597"/>
                  <a:gd name="connsiteY0" fmla="*/ 0 h 360040"/>
                  <a:gd name="connsiteX1" fmla="*/ 1462597 w 1462597"/>
                  <a:gd name="connsiteY1" fmla="*/ 0 h 360040"/>
                  <a:gd name="connsiteX2" fmla="*/ 1462597 w 1462597"/>
                  <a:gd name="connsiteY2" fmla="*/ 360040 h 360040"/>
                  <a:gd name="connsiteX3" fmla="*/ 94445 w 1462597"/>
                  <a:gd name="connsiteY3" fmla="*/ 360040 h 360040"/>
                  <a:gd name="connsiteX4" fmla="*/ 94445 w 1462597"/>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0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0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29333 w 1397485"/>
                  <a:gd name="connsiteY0" fmla="*/ 72008 h 360040"/>
                  <a:gd name="connsiteX1" fmla="*/ 1397485 w 1397485"/>
                  <a:gd name="connsiteY1" fmla="*/ 0 h 360040"/>
                  <a:gd name="connsiteX2" fmla="*/ 1397485 w 1397485"/>
                  <a:gd name="connsiteY2" fmla="*/ 360040 h 360040"/>
                  <a:gd name="connsiteX3" fmla="*/ 29333 w 1397485"/>
                  <a:gd name="connsiteY3" fmla="*/ 360040 h 360040"/>
                  <a:gd name="connsiteX4" fmla="*/ 29333 w 1397485"/>
                  <a:gd name="connsiteY4" fmla="*/ 72008 h 360040"/>
                  <a:gd name="connsiteX0" fmla="*/ 61498 w 1429650"/>
                  <a:gd name="connsiteY0" fmla="*/ 72008 h 360040"/>
                  <a:gd name="connsiteX1" fmla="*/ 1429650 w 1429650"/>
                  <a:gd name="connsiteY1" fmla="*/ 0 h 360040"/>
                  <a:gd name="connsiteX2" fmla="*/ 1429650 w 1429650"/>
                  <a:gd name="connsiteY2" fmla="*/ 360040 h 360040"/>
                  <a:gd name="connsiteX3" fmla="*/ 61498 w 1429650"/>
                  <a:gd name="connsiteY3" fmla="*/ 360040 h 360040"/>
                  <a:gd name="connsiteX4" fmla="*/ 61498 w 1429650"/>
                  <a:gd name="connsiteY4" fmla="*/ 72008 h 360040"/>
                  <a:gd name="connsiteX0" fmla="*/ 61498 w 1429650"/>
                  <a:gd name="connsiteY0" fmla="*/ 72008 h 360040"/>
                  <a:gd name="connsiteX1" fmla="*/ 1429650 w 1429650"/>
                  <a:gd name="connsiteY1" fmla="*/ 0 h 360040"/>
                  <a:gd name="connsiteX2" fmla="*/ 1069610 w 1429650"/>
                  <a:gd name="connsiteY2" fmla="*/ 360040 h 360040"/>
                  <a:gd name="connsiteX3" fmla="*/ 61498 w 1429650"/>
                  <a:gd name="connsiteY3" fmla="*/ 360040 h 360040"/>
                  <a:gd name="connsiteX4" fmla="*/ 61498 w 1429650"/>
                  <a:gd name="connsiteY4" fmla="*/ 72008 h 360040"/>
                  <a:gd name="connsiteX0" fmla="*/ 61498 w 1069610"/>
                  <a:gd name="connsiteY0" fmla="*/ 72008 h 360040"/>
                  <a:gd name="connsiteX1" fmla="*/ 1069610 w 1069610"/>
                  <a:gd name="connsiteY1" fmla="*/ 0 h 360040"/>
                  <a:gd name="connsiteX2" fmla="*/ 1069610 w 1069610"/>
                  <a:gd name="connsiteY2" fmla="*/ 360040 h 360040"/>
                  <a:gd name="connsiteX3" fmla="*/ 61498 w 1069610"/>
                  <a:gd name="connsiteY3" fmla="*/ 360040 h 360040"/>
                  <a:gd name="connsiteX4" fmla="*/ 61498 w 1069610"/>
                  <a:gd name="connsiteY4" fmla="*/ 72008 h 360040"/>
                  <a:gd name="connsiteX0" fmla="*/ 61498 w 1285634"/>
                  <a:gd name="connsiteY0" fmla="*/ 72008 h 360040"/>
                  <a:gd name="connsiteX1" fmla="*/ 1285634 w 1285634"/>
                  <a:gd name="connsiteY1" fmla="*/ 0 h 360040"/>
                  <a:gd name="connsiteX2" fmla="*/ 1069610 w 1285634"/>
                  <a:gd name="connsiteY2" fmla="*/ 360040 h 360040"/>
                  <a:gd name="connsiteX3" fmla="*/ 61498 w 1285634"/>
                  <a:gd name="connsiteY3" fmla="*/ 360040 h 360040"/>
                  <a:gd name="connsiteX4" fmla="*/ 61498 w 1285634"/>
                  <a:gd name="connsiteY4" fmla="*/ 72008 h 360040"/>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65728 h 425768"/>
                  <a:gd name="connsiteX1" fmla="*/ 1285634 w 1285634"/>
                  <a:gd name="connsiteY1" fmla="*/ 65728 h 425768"/>
                  <a:gd name="connsiteX2" fmla="*/ 1285634 w 1285634"/>
                  <a:gd name="connsiteY2" fmla="*/ 425768 h 425768"/>
                  <a:gd name="connsiteX3" fmla="*/ 61498 w 1285634"/>
                  <a:gd name="connsiteY3" fmla="*/ 425768 h 425768"/>
                  <a:gd name="connsiteX4" fmla="*/ 61498 w 1285634"/>
                  <a:gd name="connsiteY4" fmla="*/ 65728 h 425768"/>
                  <a:gd name="connsiteX0" fmla="*/ 61498 w 1285634"/>
                  <a:gd name="connsiteY0" fmla="*/ 17806 h 377846"/>
                  <a:gd name="connsiteX1" fmla="*/ 1285634 w 1285634"/>
                  <a:gd name="connsiteY1" fmla="*/ 17806 h 377846"/>
                  <a:gd name="connsiteX2" fmla="*/ 1285634 w 1285634"/>
                  <a:gd name="connsiteY2" fmla="*/ 377846 h 377846"/>
                  <a:gd name="connsiteX3" fmla="*/ 61498 w 1285634"/>
                  <a:gd name="connsiteY3" fmla="*/ 377846 h 377846"/>
                  <a:gd name="connsiteX4" fmla="*/ 61498 w 1285634"/>
                  <a:gd name="connsiteY4" fmla="*/ 17806 h 377846"/>
                  <a:gd name="connsiteX0" fmla="*/ 61498 w 1285634"/>
                  <a:gd name="connsiteY0" fmla="*/ 72008 h 360040"/>
                  <a:gd name="connsiteX1" fmla="*/ 1285634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85634"/>
                  <a:gd name="connsiteY0" fmla="*/ 17806 h 305838"/>
                  <a:gd name="connsiteX1" fmla="*/ 1285634 w 1285634"/>
                  <a:gd name="connsiteY1" fmla="*/ 17806 h 305838"/>
                  <a:gd name="connsiteX2" fmla="*/ 1285634 w 1285634"/>
                  <a:gd name="connsiteY2" fmla="*/ 305838 h 305838"/>
                  <a:gd name="connsiteX3" fmla="*/ 61498 w 1285634"/>
                  <a:gd name="connsiteY3" fmla="*/ 305838 h 305838"/>
                  <a:gd name="connsiteX4" fmla="*/ 61498 w 1285634"/>
                  <a:gd name="connsiteY4" fmla="*/ 17806 h 305838"/>
                  <a:gd name="connsiteX0" fmla="*/ 61498 w 1285634"/>
                  <a:gd name="connsiteY0" fmla="*/ 72008 h 360040"/>
                  <a:gd name="connsiteX1" fmla="*/ 1213626 w 1285634"/>
                  <a:gd name="connsiteY1" fmla="*/ 0 h 360040"/>
                  <a:gd name="connsiteX2" fmla="*/ 1285634 w 1285634"/>
                  <a:gd name="connsiteY2" fmla="*/ 360040 h 360040"/>
                  <a:gd name="connsiteX3" fmla="*/ 61498 w 1285634"/>
                  <a:gd name="connsiteY3" fmla="*/ 360040 h 360040"/>
                  <a:gd name="connsiteX4" fmla="*/ 61498 w 1285634"/>
                  <a:gd name="connsiteY4" fmla="*/ 72008 h 360040"/>
                  <a:gd name="connsiteX0" fmla="*/ 61498 w 1213626"/>
                  <a:gd name="connsiteY0" fmla="*/ 72008 h 432048"/>
                  <a:gd name="connsiteX1" fmla="*/ 1213626 w 1213626"/>
                  <a:gd name="connsiteY1" fmla="*/ 0 h 432048"/>
                  <a:gd name="connsiteX2" fmla="*/ 1141618 w 1213626"/>
                  <a:gd name="connsiteY2" fmla="*/ 432048 h 432048"/>
                  <a:gd name="connsiteX3" fmla="*/ 61498 w 1213626"/>
                  <a:gd name="connsiteY3" fmla="*/ 360040 h 432048"/>
                  <a:gd name="connsiteX4" fmla="*/ 61498 w 1213626"/>
                  <a:gd name="connsiteY4" fmla="*/ 72008 h 432048"/>
                  <a:gd name="connsiteX0" fmla="*/ 61498 w 1203116"/>
                  <a:gd name="connsiteY0" fmla="*/ 17806 h 449854"/>
                  <a:gd name="connsiteX1" fmla="*/ 1203116 w 1203116"/>
                  <a:gd name="connsiteY1" fmla="*/ 17806 h 449854"/>
                  <a:gd name="connsiteX2" fmla="*/ 1131108 w 1203116"/>
                  <a:gd name="connsiteY2" fmla="*/ 449854 h 449854"/>
                  <a:gd name="connsiteX3" fmla="*/ 50988 w 1203116"/>
                  <a:gd name="connsiteY3" fmla="*/ 377846 h 449854"/>
                  <a:gd name="connsiteX4" fmla="*/ 61498 w 1203116"/>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246674"/>
                  <a:gd name="connsiteY0" fmla="*/ 17806 h 449854"/>
                  <a:gd name="connsiteX1" fmla="*/ 1246674 w 1246674"/>
                  <a:gd name="connsiteY1" fmla="*/ 17806 h 449854"/>
                  <a:gd name="connsiteX2" fmla="*/ 1174666 w 1246674"/>
                  <a:gd name="connsiteY2" fmla="*/ 449854 h 449854"/>
                  <a:gd name="connsiteX3" fmla="*/ 94546 w 1246674"/>
                  <a:gd name="connsiteY3" fmla="*/ 377846 h 449854"/>
                  <a:gd name="connsiteX4" fmla="*/ 105056 w 1246674"/>
                  <a:gd name="connsiteY4" fmla="*/ 17806 h 449854"/>
                  <a:gd name="connsiteX0" fmla="*/ 105056 w 1329192"/>
                  <a:gd name="connsiteY0" fmla="*/ 17806 h 377846"/>
                  <a:gd name="connsiteX1" fmla="*/ 1246674 w 1329192"/>
                  <a:gd name="connsiteY1" fmla="*/ 17806 h 377846"/>
                  <a:gd name="connsiteX2" fmla="*/ 1329192 w 1329192"/>
                  <a:gd name="connsiteY2" fmla="*/ 377846 h 377846"/>
                  <a:gd name="connsiteX3" fmla="*/ 94546 w 1329192"/>
                  <a:gd name="connsiteY3" fmla="*/ 377846 h 377846"/>
                  <a:gd name="connsiteX4" fmla="*/ 105056 w 1329192"/>
                  <a:gd name="connsiteY4" fmla="*/ 17806 h 377846"/>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432048"/>
                  <a:gd name="connsiteX1" fmla="*/ 1401200 w 1401200"/>
                  <a:gd name="connsiteY1" fmla="*/ 0 h 432048"/>
                  <a:gd name="connsiteX2" fmla="*/ 1329192 w 1401200"/>
                  <a:gd name="connsiteY2" fmla="*/ 432048 h 432048"/>
                  <a:gd name="connsiteX3" fmla="*/ 94546 w 1401200"/>
                  <a:gd name="connsiteY3" fmla="*/ 432048 h 432048"/>
                  <a:gd name="connsiteX4" fmla="*/ 105056 w 1401200"/>
                  <a:gd name="connsiteY4" fmla="*/ 72008 h 432048"/>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401200"/>
                  <a:gd name="connsiteY0" fmla="*/ 72008 h 504056"/>
                  <a:gd name="connsiteX1" fmla="*/ 1401200 w 1401200"/>
                  <a:gd name="connsiteY1" fmla="*/ 0 h 504056"/>
                  <a:gd name="connsiteX2" fmla="*/ 1329192 w 1401200"/>
                  <a:gd name="connsiteY2" fmla="*/ 504056 h 504056"/>
                  <a:gd name="connsiteX3" fmla="*/ 94546 w 1401200"/>
                  <a:gd name="connsiteY3" fmla="*/ 432048 h 504056"/>
                  <a:gd name="connsiteX4" fmla="*/ 105056 w 1401200"/>
                  <a:gd name="connsiteY4" fmla="*/ 72008 h 504056"/>
                  <a:gd name="connsiteX0" fmla="*/ 105056 w 1866296"/>
                  <a:gd name="connsiteY0" fmla="*/ 17806 h 521862"/>
                  <a:gd name="connsiteX1" fmla="*/ 1866296 w 1866296"/>
                  <a:gd name="connsiteY1" fmla="*/ 17806 h 521862"/>
                  <a:gd name="connsiteX2" fmla="*/ 1794288 w 1866296"/>
                  <a:gd name="connsiteY2" fmla="*/ 521862 h 521862"/>
                  <a:gd name="connsiteX3" fmla="*/ 559642 w 1866296"/>
                  <a:gd name="connsiteY3" fmla="*/ 449854 h 521862"/>
                  <a:gd name="connsiteX4" fmla="*/ 105056 w 1866296"/>
                  <a:gd name="connsiteY4" fmla="*/ 17806 h 521862"/>
                  <a:gd name="connsiteX0" fmla="*/ 105056 w 1866296"/>
                  <a:gd name="connsiteY0" fmla="*/ 17806 h 545865"/>
                  <a:gd name="connsiteX1" fmla="*/ 1866296 w 1866296"/>
                  <a:gd name="connsiteY1" fmla="*/ 17806 h 545865"/>
                  <a:gd name="connsiteX2" fmla="*/ 1794288 w 1866296"/>
                  <a:gd name="connsiteY2" fmla="*/ 521862 h 545865"/>
                  <a:gd name="connsiteX3" fmla="*/ 105056 w 1866296"/>
                  <a:gd name="connsiteY3" fmla="*/ 521862 h 545865"/>
                  <a:gd name="connsiteX4" fmla="*/ 105056 w 1866296"/>
                  <a:gd name="connsiteY4" fmla="*/ 17806 h 545865"/>
                  <a:gd name="connsiteX0" fmla="*/ 105056 w 1866296"/>
                  <a:gd name="connsiteY0" fmla="*/ 17806 h 545865"/>
                  <a:gd name="connsiteX1" fmla="*/ 1866296 w 1866296"/>
                  <a:gd name="connsiteY1" fmla="*/ 17806 h 545865"/>
                  <a:gd name="connsiteX2" fmla="*/ 321080 w 1866296"/>
                  <a:gd name="connsiteY2" fmla="*/ 521862 h 545865"/>
                  <a:gd name="connsiteX3" fmla="*/ 105056 w 1866296"/>
                  <a:gd name="connsiteY3" fmla="*/ 521862 h 545865"/>
                  <a:gd name="connsiteX4" fmla="*/ 105056 w 1866296"/>
                  <a:gd name="connsiteY4" fmla="*/ 17806 h 545865"/>
                  <a:gd name="connsiteX0" fmla="*/ 318931 w 806380"/>
                  <a:gd name="connsiteY0" fmla="*/ 17806 h 545865"/>
                  <a:gd name="connsiteX1" fmla="*/ 462947 w 806380"/>
                  <a:gd name="connsiteY1" fmla="*/ 17806 h 545865"/>
                  <a:gd name="connsiteX2" fmla="*/ 534955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5865"/>
                  <a:gd name="connsiteX1" fmla="*/ 462947 w 806380"/>
                  <a:gd name="connsiteY1" fmla="*/ 17806 h 545865"/>
                  <a:gd name="connsiteX2" fmla="*/ 462948 w 806380"/>
                  <a:gd name="connsiteY2" fmla="*/ 521862 h 545865"/>
                  <a:gd name="connsiteX3" fmla="*/ 318931 w 806380"/>
                  <a:gd name="connsiteY3" fmla="*/ 521862 h 545865"/>
                  <a:gd name="connsiteX4" fmla="*/ 318931 w 806380"/>
                  <a:gd name="connsiteY4" fmla="*/ 17806 h 545865"/>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30"/>
                  <a:gd name="connsiteX1" fmla="*/ 462947 w 806380"/>
                  <a:gd name="connsiteY1" fmla="*/ 17806 h 546730"/>
                  <a:gd name="connsiteX2" fmla="*/ 462948 w 806380"/>
                  <a:gd name="connsiteY2" fmla="*/ 521862 h 546730"/>
                  <a:gd name="connsiteX3" fmla="*/ 318931 w 806380"/>
                  <a:gd name="connsiteY3" fmla="*/ 521862 h 546730"/>
                  <a:gd name="connsiteX4" fmla="*/ 318931 w 806380"/>
                  <a:gd name="connsiteY4" fmla="*/ 17806 h 546730"/>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618738"/>
                  <a:gd name="connsiteX1" fmla="*/ 462947 w 806380"/>
                  <a:gd name="connsiteY1" fmla="*/ 17806 h 618738"/>
                  <a:gd name="connsiteX2" fmla="*/ 462948 w 806380"/>
                  <a:gd name="connsiteY2" fmla="*/ 593870 h 618738"/>
                  <a:gd name="connsiteX3" fmla="*/ 318931 w 806380"/>
                  <a:gd name="connsiteY3" fmla="*/ 521862 h 618738"/>
                  <a:gd name="connsiteX4" fmla="*/ 318931 w 806380"/>
                  <a:gd name="connsiteY4" fmla="*/ 17806 h 618738"/>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318931 w 806380"/>
                  <a:gd name="connsiteY0" fmla="*/ 17806 h 546729"/>
                  <a:gd name="connsiteX1" fmla="*/ 462947 w 806380"/>
                  <a:gd name="connsiteY1" fmla="*/ 17806 h 546729"/>
                  <a:gd name="connsiteX2" fmla="*/ 462948 w 806380"/>
                  <a:gd name="connsiteY2" fmla="*/ 521861 h 546729"/>
                  <a:gd name="connsiteX3" fmla="*/ 318931 w 806380"/>
                  <a:gd name="connsiteY3" fmla="*/ 521862 h 546729"/>
                  <a:gd name="connsiteX4" fmla="*/ 318931 w 806380"/>
                  <a:gd name="connsiteY4" fmla="*/ 17806 h 546729"/>
                  <a:gd name="connsiteX0" fmla="*/ 288032 w 775481"/>
                  <a:gd name="connsiteY0" fmla="*/ 17806 h 564535"/>
                  <a:gd name="connsiteX1" fmla="*/ 462947 w 775481"/>
                  <a:gd name="connsiteY1" fmla="*/ 35612 h 564535"/>
                  <a:gd name="connsiteX2" fmla="*/ 462948 w 775481"/>
                  <a:gd name="connsiteY2" fmla="*/ 539667 h 564535"/>
                  <a:gd name="connsiteX3" fmla="*/ 318931 w 775481"/>
                  <a:gd name="connsiteY3" fmla="*/ 539668 h 564535"/>
                  <a:gd name="connsiteX4" fmla="*/ 288032 w 775481"/>
                  <a:gd name="connsiteY4" fmla="*/ 17806 h 564535"/>
                  <a:gd name="connsiteX0" fmla="*/ 246922 w 734371"/>
                  <a:gd name="connsiteY0" fmla="*/ 17806 h 564535"/>
                  <a:gd name="connsiteX1" fmla="*/ 462947 w 734371"/>
                  <a:gd name="connsiteY1" fmla="*/ 17806 h 564535"/>
                  <a:gd name="connsiteX2" fmla="*/ 421838 w 734371"/>
                  <a:gd name="connsiteY2" fmla="*/ 539667 h 564535"/>
                  <a:gd name="connsiteX3" fmla="*/ 277821 w 734371"/>
                  <a:gd name="connsiteY3" fmla="*/ 539668 h 564535"/>
                  <a:gd name="connsiteX4" fmla="*/ 246922 w 734371"/>
                  <a:gd name="connsiteY4" fmla="*/ 17806 h 564535"/>
                  <a:gd name="connsiteX0" fmla="*/ 228549 w 715998"/>
                  <a:gd name="connsiteY0" fmla="*/ 17806 h 564535"/>
                  <a:gd name="connsiteX1" fmla="*/ 444574 w 715998"/>
                  <a:gd name="connsiteY1" fmla="*/ 17806 h 564535"/>
                  <a:gd name="connsiteX2" fmla="*/ 403465 w 715998"/>
                  <a:gd name="connsiteY2" fmla="*/ 539667 h 564535"/>
                  <a:gd name="connsiteX3" fmla="*/ 259448 w 715998"/>
                  <a:gd name="connsiteY3" fmla="*/ 539668 h 564535"/>
                  <a:gd name="connsiteX4" fmla="*/ 228549 w 715998"/>
                  <a:gd name="connsiteY4" fmla="*/ 17806 h 564535"/>
                  <a:gd name="connsiteX0" fmla="*/ 105056 w 592505"/>
                  <a:gd name="connsiteY0" fmla="*/ 435694 h 982423"/>
                  <a:gd name="connsiteX1" fmla="*/ 321081 w 592505"/>
                  <a:gd name="connsiteY1" fmla="*/ 435694 h 982423"/>
                  <a:gd name="connsiteX2" fmla="*/ 279972 w 592505"/>
                  <a:gd name="connsiteY2" fmla="*/ 957555 h 982423"/>
                  <a:gd name="connsiteX3" fmla="*/ 135955 w 592505"/>
                  <a:gd name="connsiteY3" fmla="*/ 957556 h 982423"/>
                  <a:gd name="connsiteX4" fmla="*/ 105056 w 592505"/>
                  <a:gd name="connsiteY4" fmla="*/ 435694 h 982423"/>
                  <a:gd name="connsiteX0" fmla="*/ 105056 w 592505"/>
                  <a:gd name="connsiteY0" fmla="*/ 733937 h 1280666"/>
                  <a:gd name="connsiteX1" fmla="*/ 321081 w 592505"/>
                  <a:gd name="connsiteY1" fmla="*/ 733937 h 1280666"/>
                  <a:gd name="connsiteX2" fmla="*/ 279972 w 592505"/>
                  <a:gd name="connsiteY2" fmla="*/ 1255798 h 1280666"/>
                  <a:gd name="connsiteX3" fmla="*/ 135955 w 592505"/>
                  <a:gd name="connsiteY3" fmla="*/ 1255799 h 1280666"/>
                  <a:gd name="connsiteX4" fmla="*/ 105056 w 592505"/>
                  <a:gd name="connsiteY4" fmla="*/ 733937 h 1280666"/>
                  <a:gd name="connsiteX0" fmla="*/ 105056 w 592505"/>
                  <a:gd name="connsiteY0" fmla="*/ 589921 h 1280666"/>
                  <a:gd name="connsiteX1" fmla="*/ 537105 w 592505"/>
                  <a:gd name="connsiteY1" fmla="*/ 733937 h 1280666"/>
                  <a:gd name="connsiteX2" fmla="*/ 495996 w 592505"/>
                  <a:gd name="connsiteY2" fmla="*/ 1255798 h 1280666"/>
                  <a:gd name="connsiteX3" fmla="*/ 351979 w 592505"/>
                  <a:gd name="connsiteY3" fmla="*/ 1255799 h 1280666"/>
                  <a:gd name="connsiteX4" fmla="*/ 105056 w 592505"/>
                  <a:gd name="connsiteY4" fmla="*/ 589921 h 1280666"/>
                  <a:gd name="connsiteX0" fmla="*/ 105056 w 696211"/>
                  <a:gd name="connsiteY0" fmla="*/ 577863 h 1268608"/>
                  <a:gd name="connsiteX1" fmla="*/ 537105 w 696211"/>
                  <a:gd name="connsiteY1" fmla="*/ 721879 h 1268608"/>
                  <a:gd name="connsiteX2" fmla="*/ 495996 w 696211"/>
                  <a:gd name="connsiteY2" fmla="*/ 1243740 h 1268608"/>
                  <a:gd name="connsiteX3" fmla="*/ 351979 w 696211"/>
                  <a:gd name="connsiteY3" fmla="*/ 1243741 h 1268608"/>
                  <a:gd name="connsiteX4" fmla="*/ 105056 w 696211"/>
                  <a:gd name="connsiteY4" fmla="*/ 577863 h 1268608"/>
                  <a:gd name="connsiteX0" fmla="*/ 105056 w 592505"/>
                  <a:gd name="connsiteY0" fmla="*/ 721879 h 1268608"/>
                  <a:gd name="connsiteX1" fmla="*/ 321081 w 592505"/>
                  <a:gd name="connsiteY1" fmla="*/ 721879 h 1268608"/>
                  <a:gd name="connsiteX2" fmla="*/ 279972 w 592505"/>
                  <a:gd name="connsiteY2" fmla="*/ 1243740 h 1268608"/>
                  <a:gd name="connsiteX3" fmla="*/ 135955 w 592505"/>
                  <a:gd name="connsiteY3" fmla="*/ 1243741 h 1268608"/>
                  <a:gd name="connsiteX4" fmla="*/ 105056 w 592505"/>
                  <a:gd name="connsiteY4" fmla="*/ 721879 h 1268608"/>
                  <a:gd name="connsiteX0" fmla="*/ 105056 w 480187"/>
                  <a:gd name="connsiteY0" fmla="*/ 721879 h 1268608"/>
                  <a:gd name="connsiteX1" fmla="*/ 321081 w 480187"/>
                  <a:gd name="connsiteY1" fmla="*/ 721879 h 1268608"/>
                  <a:gd name="connsiteX2" fmla="*/ 279972 w 480187"/>
                  <a:gd name="connsiteY2" fmla="*/ 1243740 h 1268608"/>
                  <a:gd name="connsiteX3" fmla="*/ 135955 w 480187"/>
                  <a:gd name="connsiteY3" fmla="*/ 1243741 h 1268608"/>
                  <a:gd name="connsiteX4" fmla="*/ 105056 w 480187"/>
                  <a:gd name="connsiteY4" fmla="*/ 721879 h 1268608"/>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84707"/>
                  <a:gd name="connsiteX1" fmla="*/ 321081 w 321081"/>
                  <a:gd name="connsiteY1" fmla="*/ 37978 h 584707"/>
                  <a:gd name="connsiteX2" fmla="*/ 279972 w 321081"/>
                  <a:gd name="connsiteY2" fmla="*/ 559839 h 584707"/>
                  <a:gd name="connsiteX3" fmla="*/ 135955 w 321081"/>
                  <a:gd name="connsiteY3" fmla="*/ 559840 h 584707"/>
                  <a:gd name="connsiteX4" fmla="*/ 105056 w 321081"/>
                  <a:gd name="connsiteY4" fmla="*/ 37978 h 584707"/>
                  <a:gd name="connsiteX0" fmla="*/ 105056 w 321081"/>
                  <a:gd name="connsiteY0" fmla="*/ 37978 h 566902"/>
                  <a:gd name="connsiteX1" fmla="*/ 321081 w 321081"/>
                  <a:gd name="connsiteY1" fmla="*/ 37978 h 566902"/>
                  <a:gd name="connsiteX2" fmla="*/ 249072 w 321081"/>
                  <a:gd name="connsiteY2" fmla="*/ 542034 h 566902"/>
                  <a:gd name="connsiteX3" fmla="*/ 135955 w 321081"/>
                  <a:gd name="connsiteY3" fmla="*/ 559840 h 566902"/>
                  <a:gd name="connsiteX4" fmla="*/ 105056 w 321081"/>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335022"/>
                  <a:gd name="connsiteY0" fmla="*/ 37978 h 566902"/>
                  <a:gd name="connsiteX1" fmla="*/ 335022 w 335022"/>
                  <a:gd name="connsiteY1" fmla="*/ 37978 h 566902"/>
                  <a:gd name="connsiteX2" fmla="*/ 263013 w 335022"/>
                  <a:gd name="connsiteY2" fmla="*/ 542034 h 566902"/>
                  <a:gd name="connsiteX3" fmla="*/ 149896 w 335022"/>
                  <a:gd name="connsiteY3" fmla="*/ 559840 h 566902"/>
                  <a:gd name="connsiteX4" fmla="*/ 118997 w 335022"/>
                  <a:gd name="connsiteY4" fmla="*/ 37978 h 566902"/>
                  <a:gd name="connsiteX0" fmla="*/ 118997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7 w 291669"/>
                  <a:gd name="connsiteY4" fmla="*/ 37978 h 566902"/>
                  <a:gd name="connsiteX0" fmla="*/ 118998 w 291669"/>
                  <a:gd name="connsiteY0" fmla="*/ 37978 h 566902"/>
                  <a:gd name="connsiteX1" fmla="*/ 263013 w 291669"/>
                  <a:gd name="connsiteY1" fmla="*/ 37978 h 566902"/>
                  <a:gd name="connsiteX2" fmla="*/ 263013 w 291669"/>
                  <a:gd name="connsiteY2" fmla="*/ 542034 h 566902"/>
                  <a:gd name="connsiteX3" fmla="*/ 149896 w 291669"/>
                  <a:gd name="connsiteY3" fmla="*/ 559840 h 566902"/>
                  <a:gd name="connsiteX4" fmla="*/ 118998 w 291669"/>
                  <a:gd name="connsiteY4" fmla="*/ 37978 h 566902"/>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18998 w 291669"/>
                  <a:gd name="connsiteY0" fmla="*/ 0 h 528924"/>
                  <a:gd name="connsiteX1" fmla="*/ 263013 w 291669"/>
                  <a:gd name="connsiteY1" fmla="*/ 0 h 528924"/>
                  <a:gd name="connsiteX2" fmla="*/ 263013 w 291669"/>
                  <a:gd name="connsiteY2" fmla="*/ 504056 h 528924"/>
                  <a:gd name="connsiteX3" fmla="*/ 149896 w 291669"/>
                  <a:gd name="connsiteY3" fmla="*/ 521862 h 528924"/>
                  <a:gd name="connsiteX4" fmla="*/ 118998 w 291669"/>
                  <a:gd name="connsiteY4" fmla="*/ 0 h 528924"/>
                  <a:gd name="connsiteX0" fmla="*/ 144016 w 291669"/>
                  <a:gd name="connsiteY0" fmla="*/ 0 h 600932"/>
                  <a:gd name="connsiteX1" fmla="*/ 263013 w 291669"/>
                  <a:gd name="connsiteY1" fmla="*/ 72008 h 600932"/>
                  <a:gd name="connsiteX2" fmla="*/ 263013 w 291669"/>
                  <a:gd name="connsiteY2" fmla="*/ 576064 h 600932"/>
                  <a:gd name="connsiteX3" fmla="*/ 149896 w 291669"/>
                  <a:gd name="connsiteY3" fmla="*/ 593870 h 600932"/>
                  <a:gd name="connsiteX4" fmla="*/ 144016 w 291669"/>
                  <a:gd name="connsiteY4" fmla="*/ 0 h 600932"/>
                  <a:gd name="connsiteX0" fmla="*/ 144016 w 291669"/>
                  <a:gd name="connsiteY0" fmla="*/ 0 h 672940"/>
                  <a:gd name="connsiteX1" fmla="*/ 263013 w 291669"/>
                  <a:gd name="connsiteY1" fmla="*/ 144016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63013 w 291669"/>
                  <a:gd name="connsiteY2" fmla="*/ 648072 h 672940"/>
                  <a:gd name="connsiteX3" fmla="*/ 149896 w 291669"/>
                  <a:gd name="connsiteY3" fmla="*/ 665878 h 672940"/>
                  <a:gd name="connsiteX4" fmla="*/ 144016 w 291669"/>
                  <a:gd name="connsiteY4" fmla="*/ 0 h 672940"/>
                  <a:gd name="connsiteX0" fmla="*/ 144016 w 291669"/>
                  <a:gd name="connsiteY0" fmla="*/ 0 h 672940"/>
                  <a:gd name="connsiteX1" fmla="*/ 288032 w 291669"/>
                  <a:gd name="connsiteY1" fmla="*/ 0 h 672940"/>
                  <a:gd name="connsiteX2" fmla="*/ 216024 w 291669"/>
                  <a:gd name="connsiteY2" fmla="*/ 648072 h 672940"/>
                  <a:gd name="connsiteX3" fmla="*/ 149896 w 291669"/>
                  <a:gd name="connsiteY3" fmla="*/ 665878 h 672940"/>
                  <a:gd name="connsiteX4" fmla="*/ 144016 w 291669"/>
                  <a:gd name="connsiteY4" fmla="*/ 0 h 672940"/>
                  <a:gd name="connsiteX0" fmla="*/ 149896 w 293912"/>
                  <a:gd name="connsiteY0" fmla="*/ 0 h 672940"/>
                  <a:gd name="connsiteX1" fmla="*/ 293912 w 293912"/>
                  <a:gd name="connsiteY1" fmla="*/ 0 h 672940"/>
                  <a:gd name="connsiteX2" fmla="*/ 221904 w 293912"/>
                  <a:gd name="connsiteY2" fmla="*/ 648072 h 672940"/>
                  <a:gd name="connsiteX3" fmla="*/ 149896 w 293912"/>
                  <a:gd name="connsiteY3" fmla="*/ 648072 h 672940"/>
                  <a:gd name="connsiteX4" fmla="*/ 149896 w 293912"/>
                  <a:gd name="connsiteY4" fmla="*/ 0 h 672940"/>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221904 w 365920"/>
                  <a:gd name="connsiteY0" fmla="*/ 0 h 648072"/>
                  <a:gd name="connsiteX1" fmla="*/ 365920 w 365920"/>
                  <a:gd name="connsiteY1" fmla="*/ 0 h 648072"/>
                  <a:gd name="connsiteX2" fmla="*/ 293912 w 365920"/>
                  <a:gd name="connsiteY2" fmla="*/ 576064 h 648072"/>
                  <a:gd name="connsiteX3" fmla="*/ 149896 w 365920"/>
                  <a:gd name="connsiteY3" fmla="*/ 648072 h 648072"/>
                  <a:gd name="connsiteX4" fmla="*/ 221904 w 365920"/>
                  <a:gd name="connsiteY4" fmla="*/ 0 h 648072"/>
                  <a:gd name="connsiteX0" fmla="*/ 149896 w 293912"/>
                  <a:gd name="connsiteY0" fmla="*/ 0 h 648072"/>
                  <a:gd name="connsiteX1" fmla="*/ 293912 w 293912"/>
                  <a:gd name="connsiteY1" fmla="*/ 0 h 648072"/>
                  <a:gd name="connsiteX2" fmla="*/ 221904 w 293912"/>
                  <a:gd name="connsiteY2" fmla="*/ 576064 h 648072"/>
                  <a:gd name="connsiteX3" fmla="*/ 149896 w 293912"/>
                  <a:gd name="connsiteY3" fmla="*/ 648072 h 648072"/>
                  <a:gd name="connsiteX4" fmla="*/ 149896 w 293912"/>
                  <a:gd name="connsiteY4" fmla="*/ 0 h 648072"/>
                  <a:gd name="connsiteX0" fmla="*/ 167452 w 311468"/>
                  <a:gd name="connsiteY0" fmla="*/ 0 h 648072"/>
                  <a:gd name="connsiteX1" fmla="*/ 311468 w 311468"/>
                  <a:gd name="connsiteY1" fmla="*/ 0 h 648072"/>
                  <a:gd name="connsiteX2" fmla="*/ 239460 w 311468"/>
                  <a:gd name="connsiteY2" fmla="*/ 576064 h 648072"/>
                  <a:gd name="connsiteX3" fmla="*/ 167452 w 311468"/>
                  <a:gd name="connsiteY3" fmla="*/ 648072 h 648072"/>
                  <a:gd name="connsiteX4" fmla="*/ 167452 w 311468"/>
                  <a:gd name="connsiteY4" fmla="*/ 0 h 648072"/>
                  <a:gd name="connsiteX0" fmla="*/ 167452 w 311468"/>
                  <a:gd name="connsiteY0" fmla="*/ 0 h 600932"/>
                  <a:gd name="connsiteX1" fmla="*/ 311468 w 311468"/>
                  <a:gd name="connsiteY1" fmla="*/ 0 h 600932"/>
                  <a:gd name="connsiteX2" fmla="*/ 239460 w 311468"/>
                  <a:gd name="connsiteY2" fmla="*/ 576064 h 600932"/>
                  <a:gd name="connsiteX3" fmla="*/ 167452 w 311468"/>
                  <a:gd name="connsiteY3" fmla="*/ 576064 h 600932"/>
                  <a:gd name="connsiteX4" fmla="*/ 167452 w 311468"/>
                  <a:gd name="connsiteY4" fmla="*/ 0 h 600932"/>
                  <a:gd name="connsiteX0" fmla="*/ 167452 w 309225"/>
                  <a:gd name="connsiteY0" fmla="*/ 0 h 600932"/>
                  <a:gd name="connsiteX1" fmla="*/ 239460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600932"/>
                  <a:gd name="connsiteX1" fmla="*/ 239461 w 309225"/>
                  <a:gd name="connsiteY1" fmla="*/ 0 h 600932"/>
                  <a:gd name="connsiteX2" fmla="*/ 239460 w 309225"/>
                  <a:gd name="connsiteY2" fmla="*/ 576064 h 600932"/>
                  <a:gd name="connsiteX3" fmla="*/ 167452 w 309225"/>
                  <a:gd name="connsiteY3" fmla="*/ 576064 h 600932"/>
                  <a:gd name="connsiteX4" fmla="*/ 167452 w 309225"/>
                  <a:gd name="connsiteY4" fmla="*/ 0 h 600932"/>
                  <a:gd name="connsiteX0" fmla="*/ 167452 w 309225"/>
                  <a:gd name="connsiteY0" fmla="*/ 0 h 576064"/>
                  <a:gd name="connsiteX1" fmla="*/ 239461 w 309225"/>
                  <a:gd name="connsiteY1" fmla="*/ 0 h 576064"/>
                  <a:gd name="connsiteX2" fmla="*/ 239461 w 309225"/>
                  <a:gd name="connsiteY2" fmla="*/ 534162 h 576064"/>
                  <a:gd name="connsiteX3" fmla="*/ 167452 w 309225"/>
                  <a:gd name="connsiteY3" fmla="*/ 576064 h 576064"/>
                  <a:gd name="connsiteX4" fmla="*/ 167452 w 309225"/>
                  <a:gd name="connsiteY4" fmla="*/ 0 h 576064"/>
                  <a:gd name="connsiteX0" fmla="*/ 105056 w 318838"/>
                  <a:gd name="connsiteY0" fmla="*/ 0 h 600933"/>
                  <a:gd name="connsiteX1" fmla="*/ 177065 w 318838"/>
                  <a:gd name="connsiteY1" fmla="*/ 0 h 600933"/>
                  <a:gd name="connsiteX2" fmla="*/ 177065 w 318838"/>
                  <a:gd name="connsiteY2" fmla="*/ 534162 h 600933"/>
                  <a:gd name="connsiteX3" fmla="*/ 177065 w 318838"/>
                  <a:gd name="connsiteY3" fmla="*/ 600933 h 600933"/>
                  <a:gd name="connsiteX4" fmla="*/ 105056 w 318838"/>
                  <a:gd name="connsiteY4" fmla="*/ 0 h 600933"/>
                  <a:gd name="connsiteX0" fmla="*/ 167452 w 309225"/>
                  <a:gd name="connsiteY0" fmla="*/ 0 h 559030"/>
                  <a:gd name="connsiteX1" fmla="*/ 239461 w 309225"/>
                  <a:gd name="connsiteY1" fmla="*/ 0 h 559030"/>
                  <a:gd name="connsiteX2" fmla="*/ 239461 w 309225"/>
                  <a:gd name="connsiteY2" fmla="*/ 534162 h 559030"/>
                  <a:gd name="connsiteX3" fmla="*/ 167452 w 309225"/>
                  <a:gd name="connsiteY3" fmla="*/ 534163 h 559030"/>
                  <a:gd name="connsiteX4" fmla="*/ 167452 w 309225"/>
                  <a:gd name="connsiteY4" fmla="*/ 0 h 559030"/>
                  <a:gd name="connsiteX0" fmla="*/ 167452 w 243824"/>
                  <a:gd name="connsiteY0" fmla="*/ 0 h 559030"/>
                  <a:gd name="connsiteX1" fmla="*/ 239461 w 243824"/>
                  <a:gd name="connsiteY1" fmla="*/ 0 h 559030"/>
                  <a:gd name="connsiteX2" fmla="*/ 239461 w 243824"/>
                  <a:gd name="connsiteY2" fmla="*/ 534162 h 559030"/>
                  <a:gd name="connsiteX3" fmla="*/ 167452 w 243824"/>
                  <a:gd name="connsiteY3" fmla="*/ 534163 h 559030"/>
                  <a:gd name="connsiteX4" fmla="*/ 167452 w 243824"/>
                  <a:gd name="connsiteY4" fmla="*/ 0 h 559030"/>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243824"/>
                  <a:gd name="connsiteY0" fmla="*/ 0 h 559031"/>
                  <a:gd name="connsiteX1" fmla="*/ 239461 w 243824"/>
                  <a:gd name="connsiteY1" fmla="*/ 0 h 559031"/>
                  <a:gd name="connsiteX2" fmla="*/ 239461 w 243824"/>
                  <a:gd name="connsiteY2" fmla="*/ 534163 h 559031"/>
                  <a:gd name="connsiteX3" fmla="*/ 167452 w 243824"/>
                  <a:gd name="connsiteY3" fmla="*/ 534163 h 559031"/>
                  <a:gd name="connsiteX4" fmla="*/ 167452 w 243824"/>
                  <a:gd name="connsiteY4" fmla="*/ 0 h 559031"/>
                  <a:gd name="connsiteX0" fmla="*/ 167452 w 311469"/>
                  <a:gd name="connsiteY0" fmla="*/ 0 h 559030"/>
                  <a:gd name="connsiteX1" fmla="*/ 239461 w 311469"/>
                  <a:gd name="connsiteY1" fmla="*/ 0 h 559030"/>
                  <a:gd name="connsiteX2" fmla="*/ 311469 w 311469"/>
                  <a:gd name="connsiteY2" fmla="*/ 534162 h 559030"/>
                  <a:gd name="connsiteX3" fmla="*/ 167452 w 311469"/>
                  <a:gd name="connsiteY3" fmla="*/ 534163 h 559030"/>
                  <a:gd name="connsiteX4" fmla="*/ 167452 w 311469"/>
                  <a:gd name="connsiteY4" fmla="*/ 0 h 559030"/>
                  <a:gd name="connsiteX0" fmla="*/ 167452 w 311469"/>
                  <a:gd name="connsiteY0" fmla="*/ 0 h 585364"/>
                  <a:gd name="connsiteX1" fmla="*/ 239461 w 311469"/>
                  <a:gd name="connsiteY1" fmla="*/ 0 h 585364"/>
                  <a:gd name="connsiteX2" fmla="*/ 311469 w 311469"/>
                  <a:gd name="connsiteY2" fmla="*/ 534162 h 585364"/>
                  <a:gd name="connsiteX3" fmla="*/ 167452 w 311469"/>
                  <a:gd name="connsiteY3" fmla="*/ 534163 h 585364"/>
                  <a:gd name="connsiteX4" fmla="*/ 167452 w 311469"/>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239460 w 311468"/>
                  <a:gd name="connsiteY1" fmla="*/ 0 h 585364"/>
                  <a:gd name="connsiteX2" fmla="*/ 311468 w 311468"/>
                  <a:gd name="connsiteY2" fmla="*/ 534162 h 585364"/>
                  <a:gd name="connsiteX3" fmla="*/ 167452 w 311468"/>
                  <a:gd name="connsiteY3" fmla="*/ 534163 h 585364"/>
                  <a:gd name="connsiteX4" fmla="*/ 167451 w 311468"/>
                  <a:gd name="connsiteY4" fmla="*/ 0 h 585364"/>
                  <a:gd name="connsiteX0" fmla="*/ 167451 w 311468"/>
                  <a:gd name="connsiteY0" fmla="*/ 0 h 585364"/>
                  <a:gd name="connsiteX1" fmla="*/ 311467 w 311468"/>
                  <a:gd name="connsiteY1" fmla="*/ 1 h 585364"/>
                  <a:gd name="connsiteX2" fmla="*/ 311468 w 311468"/>
                  <a:gd name="connsiteY2" fmla="*/ 534162 h 585364"/>
                  <a:gd name="connsiteX3" fmla="*/ 167452 w 311468"/>
                  <a:gd name="connsiteY3" fmla="*/ 534163 h 585364"/>
                  <a:gd name="connsiteX4" fmla="*/ 167451 w 311468"/>
                  <a:gd name="connsiteY4" fmla="*/ 0 h 585364"/>
                  <a:gd name="connsiteX0" fmla="*/ 150102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50102 w 294119"/>
                  <a:gd name="connsiteY4" fmla="*/ 0 h 585364"/>
                  <a:gd name="connsiteX0" fmla="*/ 144016 w 294119"/>
                  <a:gd name="connsiteY0" fmla="*/ 0 h 585364"/>
                  <a:gd name="connsiteX1" fmla="*/ 294118 w 294119"/>
                  <a:gd name="connsiteY1" fmla="*/ 1 h 585364"/>
                  <a:gd name="connsiteX2" fmla="*/ 294119 w 294119"/>
                  <a:gd name="connsiteY2" fmla="*/ 534162 h 585364"/>
                  <a:gd name="connsiteX3" fmla="*/ 150103 w 294119"/>
                  <a:gd name="connsiteY3" fmla="*/ 534163 h 585364"/>
                  <a:gd name="connsiteX4" fmla="*/ 144016 w 294119"/>
                  <a:gd name="connsiteY4" fmla="*/ 0 h 585364"/>
                  <a:gd name="connsiteX0" fmla="*/ 150103 w 300206"/>
                  <a:gd name="connsiteY0" fmla="*/ 0 h 585364"/>
                  <a:gd name="connsiteX1" fmla="*/ 300205 w 300206"/>
                  <a:gd name="connsiteY1" fmla="*/ 1 h 585364"/>
                  <a:gd name="connsiteX2" fmla="*/ 300206 w 300206"/>
                  <a:gd name="connsiteY2" fmla="*/ 534162 h 585364"/>
                  <a:gd name="connsiteX3" fmla="*/ 150103 w 300206"/>
                  <a:gd name="connsiteY3" fmla="*/ 467391 h 585364"/>
                  <a:gd name="connsiteX4" fmla="*/ 150103 w 300206"/>
                  <a:gd name="connsiteY4" fmla="*/ 0 h 585364"/>
                  <a:gd name="connsiteX0" fmla="*/ 150103 w 300205"/>
                  <a:gd name="connsiteY0" fmla="*/ 0 h 518593"/>
                  <a:gd name="connsiteX1" fmla="*/ 300205 w 300205"/>
                  <a:gd name="connsiteY1" fmla="*/ 1 h 518593"/>
                  <a:gd name="connsiteX2" fmla="*/ 294119 w 300205"/>
                  <a:gd name="connsiteY2" fmla="*/ 467391 h 518593"/>
                  <a:gd name="connsiteX3" fmla="*/ 150103 w 300205"/>
                  <a:gd name="connsiteY3" fmla="*/ 467391 h 518593"/>
                  <a:gd name="connsiteX4" fmla="*/ 150103 w 300205"/>
                  <a:gd name="connsiteY4" fmla="*/ 0 h 518593"/>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300205"/>
                  <a:gd name="connsiteY0" fmla="*/ 0 h 477246"/>
                  <a:gd name="connsiteX1" fmla="*/ 300205 w 300205"/>
                  <a:gd name="connsiteY1" fmla="*/ 1 h 477246"/>
                  <a:gd name="connsiteX2" fmla="*/ 294119 w 300205"/>
                  <a:gd name="connsiteY2" fmla="*/ 467391 h 477246"/>
                  <a:gd name="connsiteX3" fmla="*/ 150103 w 300205"/>
                  <a:gd name="connsiteY3" fmla="*/ 467391 h 477246"/>
                  <a:gd name="connsiteX4" fmla="*/ 150103 w 300205"/>
                  <a:gd name="connsiteY4" fmla="*/ 0 h 477246"/>
                  <a:gd name="connsiteX0" fmla="*/ 150103 w 294119"/>
                  <a:gd name="connsiteY0" fmla="*/ 0 h 477246"/>
                  <a:gd name="connsiteX1" fmla="*/ 222112 w 294119"/>
                  <a:gd name="connsiteY1" fmla="*/ 0 h 477246"/>
                  <a:gd name="connsiteX2" fmla="*/ 294119 w 294119"/>
                  <a:gd name="connsiteY2" fmla="*/ 467391 h 477246"/>
                  <a:gd name="connsiteX3" fmla="*/ 150103 w 294119"/>
                  <a:gd name="connsiteY3" fmla="*/ 467391 h 477246"/>
                  <a:gd name="connsiteX4" fmla="*/ 150103 w 294119"/>
                  <a:gd name="connsiteY4" fmla="*/ 0 h 477246"/>
                  <a:gd name="connsiteX0" fmla="*/ 193430 w 269802"/>
                  <a:gd name="connsiteY0" fmla="*/ 0 h 477246"/>
                  <a:gd name="connsiteX1" fmla="*/ 265439 w 269802"/>
                  <a:gd name="connsiteY1" fmla="*/ 0 h 477246"/>
                  <a:gd name="connsiteX2" fmla="*/ 265439 w 269802"/>
                  <a:gd name="connsiteY2" fmla="*/ 467391 h 477246"/>
                  <a:gd name="connsiteX3" fmla="*/ 193430 w 269802"/>
                  <a:gd name="connsiteY3" fmla="*/ 467391 h 477246"/>
                  <a:gd name="connsiteX4" fmla="*/ 193430 w 269802"/>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 name="connsiteX0" fmla="*/ 150103 w 226475"/>
                  <a:gd name="connsiteY0" fmla="*/ 0 h 477246"/>
                  <a:gd name="connsiteX1" fmla="*/ 222112 w 226475"/>
                  <a:gd name="connsiteY1" fmla="*/ 0 h 477246"/>
                  <a:gd name="connsiteX2" fmla="*/ 222112 w 226475"/>
                  <a:gd name="connsiteY2" fmla="*/ 467391 h 477246"/>
                  <a:gd name="connsiteX3" fmla="*/ 150103 w 226475"/>
                  <a:gd name="connsiteY3" fmla="*/ 467391 h 477246"/>
                  <a:gd name="connsiteX4" fmla="*/ 150103 w 226475"/>
                  <a:gd name="connsiteY4" fmla="*/ 0 h 477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475" h="477246">
                    <a:moveTo>
                      <a:pt x="150103" y="0"/>
                    </a:moveTo>
                    <a:cubicBezTo>
                      <a:pt x="226475" y="4131"/>
                      <a:pt x="98616" y="10410"/>
                      <a:pt x="222112" y="0"/>
                    </a:cubicBezTo>
                    <a:cubicBezTo>
                      <a:pt x="101935" y="125561"/>
                      <a:pt x="86244" y="307075"/>
                      <a:pt x="222112" y="467391"/>
                    </a:cubicBezTo>
                    <a:cubicBezTo>
                      <a:pt x="86288" y="470484"/>
                      <a:pt x="153595" y="477246"/>
                      <a:pt x="150103" y="467391"/>
                    </a:cubicBezTo>
                    <a:cubicBezTo>
                      <a:pt x="0" y="339188"/>
                      <a:pt x="45047" y="75989"/>
                      <a:pt x="150103" y="0"/>
                    </a:cubicBezTo>
                    <a:close/>
                  </a:path>
                </a:pathLst>
              </a:custGeom>
              <a:solidFill>
                <a:srgbClr val="FFFF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4" name="Полилиния 63"/>
            <p:cNvSpPr/>
            <p:nvPr/>
          </p:nvSpPr>
          <p:spPr>
            <a:xfrm>
              <a:off x="803888" y="1515096"/>
              <a:ext cx="239719" cy="41698"/>
            </a:xfrm>
            <a:custGeom>
              <a:avLst/>
              <a:gdLst>
                <a:gd name="connsiteX0" fmla="*/ 0 w 216024"/>
                <a:gd name="connsiteY0" fmla="*/ 36004 h 72008"/>
                <a:gd name="connsiteX1" fmla="*/ 73856 w 216024"/>
                <a:gd name="connsiteY1" fmla="*/ 1848 h 72008"/>
                <a:gd name="connsiteX2" fmla="*/ 108012 w 216024"/>
                <a:gd name="connsiteY2" fmla="*/ 0 h 72008"/>
                <a:gd name="connsiteX3" fmla="*/ 142168 w 216024"/>
                <a:gd name="connsiteY3" fmla="*/ 1848 h 72008"/>
                <a:gd name="connsiteX4" fmla="*/ 216024 w 216024"/>
                <a:gd name="connsiteY4" fmla="*/ 36005 h 72008"/>
                <a:gd name="connsiteX5" fmla="*/ 142168 w 216024"/>
                <a:gd name="connsiteY5" fmla="*/ 70161 h 72008"/>
                <a:gd name="connsiteX6" fmla="*/ 108012 w 216024"/>
                <a:gd name="connsiteY6" fmla="*/ 72009 h 72008"/>
                <a:gd name="connsiteX7" fmla="*/ 73856 w 216024"/>
                <a:gd name="connsiteY7" fmla="*/ 70161 h 72008"/>
                <a:gd name="connsiteX8" fmla="*/ 0 w 216024"/>
                <a:gd name="connsiteY8" fmla="*/ 36004 h 72008"/>
                <a:gd name="connsiteX0" fmla="*/ 0 w 216024"/>
                <a:gd name="connsiteY0" fmla="*/ 39849 h 75854"/>
                <a:gd name="connsiteX1" fmla="*/ 73856 w 216024"/>
                <a:gd name="connsiteY1" fmla="*/ 5693 h 75854"/>
                <a:gd name="connsiteX2" fmla="*/ 142168 w 216024"/>
                <a:gd name="connsiteY2" fmla="*/ 5693 h 75854"/>
                <a:gd name="connsiteX3" fmla="*/ 216024 w 216024"/>
                <a:gd name="connsiteY3" fmla="*/ 39850 h 75854"/>
                <a:gd name="connsiteX4" fmla="*/ 142168 w 216024"/>
                <a:gd name="connsiteY4" fmla="*/ 74006 h 75854"/>
                <a:gd name="connsiteX5" fmla="*/ 108012 w 216024"/>
                <a:gd name="connsiteY5" fmla="*/ 75854 h 75854"/>
                <a:gd name="connsiteX6" fmla="*/ 73856 w 216024"/>
                <a:gd name="connsiteY6" fmla="*/ 74006 h 75854"/>
                <a:gd name="connsiteX7" fmla="*/ 0 w 216024"/>
                <a:gd name="connsiteY7" fmla="*/ 39849 h 75854"/>
                <a:gd name="connsiteX0" fmla="*/ 0 w 216024"/>
                <a:gd name="connsiteY0" fmla="*/ 34156 h 70161"/>
                <a:gd name="connsiteX1" fmla="*/ 73856 w 216024"/>
                <a:gd name="connsiteY1" fmla="*/ 0 h 70161"/>
                <a:gd name="connsiteX2" fmla="*/ 216024 w 216024"/>
                <a:gd name="connsiteY2" fmla="*/ 34157 h 70161"/>
                <a:gd name="connsiteX3" fmla="*/ 142168 w 216024"/>
                <a:gd name="connsiteY3" fmla="*/ 68313 h 70161"/>
                <a:gd name="connsiteX4" fmla="*/ 108012 w 216024"/>
                <a:gd name="connsiteY4" fmla="*/ 70161 h 70161"/>
                <a:gd name="connsiteX5" fmla="*/ 73856 w 216024"/>
                <a:gd name="connsiteY5" fmla="*/ 68313 h 70161"/>
                <a:gd name="connsiteX6" fmla="*/ 0 w 216024"/>
                <a:gd name="connsiteY6" fmla="*/ 34156 h 70161"/>
                <a:gd name="connsiteX0" fmla="*/ 23695 w 239719"/>
                <a:gd name="connsiteY0" fmla="*/ 5693 h 41698"/>
                <a:gd name="connsiteX1" fmla="*/ 239719 w 239719"/>
                <a:gd name="connsiteY1" fmla="*/ 5694 h 41698"/>
                <a:gd name="connsiteX2" fmla="*/ 165863 w 239719"/>
                <a:gd name="connsiteY2" fmla="*/ 39850 h 41698"/>
                <a:gd name="connsiteX3" fmla="*/ 131707 w 239719"/>
                <a:gd name="connsiteY3" fmla="*/ 41698 h 41698"/>
                <a:gd name="connsiteX4" fmla="*/ 97551 w 239719"/>
                <a:gd name="connsiteY4" fmla="*/ 39850 h 41698"/>
                <a:gd name="connsiteX5" fmla="*/ 23695 w 239719"/>
                <a:gd name="connsiteY5" fmla="*/ 5693 h 41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719" h="41698">
                  <a:moveTo>
                    <a:pt x="23695" y="5693"/>
                  </a:moveTo>
                  <a:cubicBezTo>
                    <a:pt x="47390" y="0"/>
                    <a:pt x="216024" y="1"/>
                    <a:pt x="239719" y="5694"/>
                  </a:cubicBezTo>
                  <a:cubicBezTo>
                    <a:pt x="239719" y="21191"/>
                    <a:pt x="209969" y="34950"/>
                    <a:pt x="165863" y="39850"/>
                  </a:cubicBezTo>
                  <a:cubicBezTo>
                    <a:pt x="154849" y="41074"/>
                    <a:pt x="143316" y="41698"/>
                    <a:pt x="131707" y="41698"/>
                  </a:cubicBezTo>
                  <a:cubicBezTo>
                    <a:pt x="120098" y="41698"/>
                    <a:pt x="108564" y="41074"/>
                    <a:pt x="97551" y="39850"/>
                  </a:cubicBezTo>
                  <a:cubicBezTo>
                    <a:pt x="53445" y="34949"/>
                    <a:pt x="0" y="11386"/>
                    <a:pt x="23695" y="5693"/>
                  </a:cubicBezTo>
                  <a:close/>
                </a:path>
              </a:pathLst>
            </a:cu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grpSp>
      <p:sp>
        <p:nvSpPr>
          <p:cNvPr id="68" name="Полилиния 67"/>
          <p:cNvSpPr/>
          <p:nvPr/>
        </p:nvSpPr>
        <p:spPr>
          <a:xfrm rot="4802796">
            <a:off x="7831624" y="5491633"/>
            <a:ext cx="954088" cy="1528763"/>
          </a:xfrm>
          <a:custGeom>
            <a:avLst/>
            <a:gdLst>
              <a:gd name="connsiteX0" fmla="*/ 723900 w 1019175"/>
              <a:gd name="connsiteY0" fmla="*/ 24765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40" fmla="*/ 723900 w 1019175"/>
              <a:gd name="connsiteY40" fmla="*/ 247650 h 1033570"/>
              <a:gd name="connsiteX0" fmla="*/ 790575 w 1019175"/>
              <a:gd name="connsiteY0" fmla="*/ 228600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39" fmla="*/ 790575 w 1019175"/>
              <a:gd name="connsiteY39" fmla="*/ 228600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76300 w 1019175"/>
              <a:gd name="connsiteY37" fmla="*/ 333375 h 1033570"/>
              <a:gd name="connsiteX38" fmla="*/ 838200 w 1019175"/>
              <a:gd name="connsiteY38"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52500 w 1019175"/>
              <a:gd name="connsiteY35" fmla="*/ 438150 h 1033570"/>
              <a:gd name="connsiteX36" fmla="*/ 904875 w 1019175"/>
              <a:gd name="connsiteY36" fmla="*/ 361950 h 1033570"/>
              <a:gd name="connsiteX37" fmla="*/ 838200 w 1019175"/>
              <a:gd name="connsiteY37"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81075 w 1019175"/>
              <a:gd name="connsiteY33" fmla="*/ 533400 h 1033570"/>
              <a:gd name="connsiteX34" fmla="*/ 962025 w 1019175"/>
              <a:gd name="connsiteY34" fmla="*/ 476250 h 1033570"/>
              <a:gd name="connsiteX35" fmla="*/ 904875 w 1019175"/>
              <a:gd name="connsiteY35" fmla="*/ 361950 h 1033570"/>
              <a:gd name="connsiteX36" fmla="*/ 838200 w 1019175"/>
              <a:gd name="connsiteY36"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00125 w 1019175"/>
              <a:gd name="connsiteY30" fmla="*/ 733425 h 1033570"/>
              <a:gd name="connsiteX31" fmla="*/ 1019175 w 1019175"/>
              <a:gd name="connsiteY31" fmla="*/ 695325 h 1033570"/>
              <a:gd name="connsiteX32" fmla="*/ 1000125 w 1019175"/>
              <a:gd name="connsiteY32" fmla="*/ 571500 h 1033570"/>
              <a:gd name="connsiteX33" fmla="*/ 962025 w 1019175"/>
              <a:gd name="connsiteY33" fmla="*/ 476250 h 1033570"/>
              <a:gd name="connsiteX34" fmla="*/ 904875 w 1019175"/>
              <a:gd name="connsiteY34" fmla="*/ 361950 h 1033570"/>
              <a:gd name="connsiteX35" fmla="*/ 838200 w 1019175"/>
              <a:gd name="connsiteY35"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71550 w 1019175"/>
              <a:gd name="connsiteY28" fmla="*/ 838200 h 1033570"/>
              <a:gd name="connsiteX29" fmla="*/ 981075 w 1019175"/>
              <a:gd name="connsiteY29" fmla="*/ 809625 h 1033570"/>
              <a:gd name="connsiteX30" fmla="*/ 1019175 w 1019175"/>
              <a:gd name="connsiteY30" fmla="*/ 695325 h 1033570"/>
              <a:gd name="connsiteX31" fmla="*/ 1000125 w 1019175"/>
              <a:gd name="connsiteY31" fmla="*/ 571500 h 1033570"/>
              <a:gd name="connsiteX32" fmla="*/ 962025 w 1019175"/>
              <a:gd name="connsiteY32" fmla="*/ 476250 h 1033570"/>
              <a:gd name="connsiteX33" fmla="*/ 904875 w 1019175"/>
              <a:gd name="connsiteY33" fmla="*/ 361950 h 1033570"/>
              <a:gd name="connsiteX34" fmla="*/ 838200 w 1019175"/>
              <a:gd name="connsiteY34"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885825 w 1019175"/>
              <a:gd name="connsiteY26" fmla="*/ 1000125 h 1033570"/>
              <a:gd name="connsiteX27" fmla="*/ 942975 w 1019175"/>
              <a:gd name="connsiteY27" fmla="*/ 923925 h 1033570"/>
              <a:gd name="connsiteX28" fmla="*/ 981075 w 1019175"/>
              <a:gd name="connsiteY28" fmla="*/ 809625 h 1033570"/>
              <a:gd name="connsiteX29" fmla="*/ 1019175 w 1019175"/>
              <a:gd name="connsiteY29" fmla="*/ 695325 h 1033570"/>
              <a:gd name="connsiteX30" fmla="*/ 1000125 w 1019175"/>
              <a:gd name="connsiteY30" fmla="*/ 571500 h 1033570"/>
              <a:gd name="connsiteX31" fmla="*/ 962025 w 1019175"/>
              <a:gd name="connsiteY31" fmla="*/ 476250 h 1033570"/>
              <a:gd name="connsiteX32" fmla="*/ 904875 w 1019175"/>
              <a:gd name="connsiteY32" fmla="*/ 361950 h 1033570"/>
              <a:gd name="connsiteX33" fmla="*/ 838200 w 1019175"/>
              <a:gd name="connsiteY33" fmla="*/ 276225 h 1033570"/>
              <a:gd name="connsiteX0" fmla="*/ 838200 w 1019175"/>
              <a:gd name="connsiteY0" fmla="*/ 276225 h 1033570"/>
              <a:gd name="connsiteX1" fmla="*/ 666750 w 1019175"/>
              <a:gd name="connsiteY1" fmla="*/ 180975 h 1033570"/>
              <a:gd name="connsiteX2" fmla="*/ 609600 w 1019175"/>
              <a:gd name="connsiteY2" fmla="*/ 85725 h 1033570"/>
              <a:gd name="connsiteX3" fmla="*/ 504825 w 1019175"/>
              <a:gd name="connsiteY3" fmla="*/ 19050 h 1033570"/>
              <a:gd name="connsiteX4" fmla="*/ 447675 w 1019175"/>
              <a:gd name="connsiteY4" fmla="*/ 0 h 1033570"/>
              <a:gd name="connsiteX5" fmla="*/ 247650 w 1019175"/>
              <a:gd name="connsiteY5" fmla="*/ 28575 h 1033570"/>
              <a:gd name="connsiteX6" fmla="*/ 190500 w 1019175"/>
              <a:gd name="connsiteY6" fmla="*/ 47625 h 1033570"/>
              <a:gd name="connsiteX7" fmla="*/ 85725 w 1019175"/>
              <a:gd name="connsiteY7" fmla="*/ 114300 h 1033570"/>
              <a:gd name="connsiteX8" fmla="*/ 66675 w 1019175"/>
              <a:gd name="connsiteY8" fmla="*/ 152400 h 1033570"/>
              <a:gd name="connsiteX9" fmla="*/ 38100 w 1019175"/>
              <a:gd name="connsiteY9" fmla="*/ 161925 h 1033570"/>
              <a:gd name="connsiteX10" fmla="*/ 28575 w 1019175"/>
              <a:gd name="connsiteY10" fmla="*/ 209550 h 1033570"/>
              <a:gd name="connsiteX11" fmla="*/ 9525 w 1019175"/>
              <a:gd name="connsiteY11" fmla="*/ 238125 h 1033570"/>
              <a:gd name="connsiteX12" fmla="*/ 0 w 1019175"/>
              <a:gd name="connsiteY12" fmla="*/ 266700 h 1033570"/>
              <a:gd name="connsiteX13" fmla="*/ 9525 w 1019175"/>
              <a:gd name="connsiteY13" fmla="*/ 504825 h 1033570"/>
              <a:gd name="connsiteX14" fmla="*/ 38100 w 1019175"/>
              <a:gd name="connsiteY14" fmla="*/ 590550 h 1033570"/>
              <a:gd name="connsiteX15" fmla="*/ 47625 w 1019175"/>
              <a:gd name="connsiteY15" fmla="*/ 628650 h 1033570"/>
              <a:gd name="connsiteX16" fmla="*/ 66675 w 1019175"/>
              <a:gd name="connsiteY16" fmla="*/ 676275 h 1033570"/>
              <a:gd name="connsiteX17" fmla="*/ 76200 w 1019175"/>
              <a:gd name="connsiteY17" fmla="*/ 723900 h 1033570"/>
              <a:gd name="connsiteX18" fmla="*/ 171450 w 1019175"/>
              <a:gd name="connsiteY18" fmla="*/ 857250 h 1033570"/>
              <a:gd name="connsiteX19" fmla="*/ 200025 w 1019175"/>
              <a:gd name="connsiteY19" fmla="*/ 895350 h 1033570"/>
              <a:gd name="connsiteX20" fmla="*/ 228600 w 1019175"/>
              <a:gd name="connsiteY20" fmla="*/ 933450 h 1033570"/>
              <a:gd name="connsiteX21" fmla="*/ 323850 w 1019175"/>
              <a:gd name="connsiteY21" fmla="*/ 981075 h 1033570"/>
              <a:gd name="connsiteX22" fmla="*/ 400050 w 1019175"/>
              <a:gd name="connsiteY22" fmla="*/ 1000125 h 1033570"/>
              <a:gd name="connsiteX23" fmla="*/ 428625 w 1019175"/>
              <a:gd name="connsiteY23" fmla="*/ 1009650 h 1033570"/>
              <a:gd name="connsiteX24" fmla="*/ 495300 w 1019175"/>
              <a:gd name="connsiteY24" fmla="*/ 1028700 h 1033570"/>
              <a:gd name="connsiteX25" fmla="*/ 847725 w 1019175"/>
              <a:gd name="connsiteY25" fmla="*/ 1009650 h 1033570"/>
              <a:gd name="connsiteX26" fmla="*/ 942975 w 1019175"/>
              <a:gd name="connsiteY26" fmla="*/ 923925 h 1033570"/>
              <a:gd name="connsiteX27" fmla="*/ 981075 w 1019175"/>
              <a:gd name="connsiteY27" fmla="*/ 809625 h 1033570"/>
              <a:gd name="connsiteX28" fmla="*/ 1019175 w 1019175"/>
              <a:gd name="connsiteY28" fmla="*/ 695325 h 1033570"/>
              <a:gd name="connsiteX29" fmla="*/ 1000125 w 1019175"/>
              <a:gd name="connsiteY29" fmla="*/ 571500 h 1033570"/>
              <a:gd name="connsiteX30" fmla="*/ 962025 w 1019175"/>
              <a:gd name="connsiteY30" fmla="*/ 476250 h 1033570"/>
              <a:gd name="connsiteX31" fmla="*/ 904875 w 1019175"/>
              <a:gd name="connsiteY31" fmla="*/ 361950 h 1033570"/>
              <a:gd name="connsiteX32" fmla="*/ 838200 w 1019175"/>
              <a:gd name="connsiteY32" fmla="*/ 276225 h 103357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323850 w 1019175"/>
              <a:gd name="connsiteY21" fmla="*/ 981075 h 1028700"/>
              <a:gd name="connsiteX22" fmla="*/ 400050 w 1019175"/>
              <a:gd name="connsiteY22" fmla="*/ 1000125 h 1028700"/>
              <a:gd name="connsiteX23" fmla="*/ 495300 w 1019175"/>
              <a:gd name="connsiteY23" fmla="*/ 1028700 h 1028700"/>
              <a:gd name="connsiteX24" fmla="*/ 847725 w 1019175"/>
              <a:gd name="connsiteY24" fmla="*/ 1009650 h 1028700"/>
              <a:gd name="connsiteX25" fmla="*/ 942975 w 1019175"/>
              <a:gd name="connsiteY25" fmla="*/ 923925 h 1028700"/>
              <a:gd name="connsiteX26" fmla="*/ 981075 w 1019175"/>
              <a:gd name="connsiteY26" fmla="*/ 809625 h 1028700"/>
              <a:gd name="connsiteX27" fmla="*/ 1019175 w 1019175"/>
              <a:gd name="connsiteY27" fmla="*/ 695325 h 1028700"/>
              <a:gd name="connsiteX28" fmla="*/ 1000125 w 1019175"/>
              <a:gd name="connsiteY28" fmla="*/ 571500 h 1028700"/>
              <a:gd name="connsiteX29" fmla="*/ 962025 w 1019175"/>
              <a:gd name="connsiteY29" fmla="*/ 476250 h 1028700"/>
              <a:gd name="connsiteX30" fmla="*/ 904875 w 1019175"/>
              <a:gd name="connsiteY30" fmla="*/ 361950 h 1028700"/>
              <a:gd name="connsiteX31" fmla="*/ 838200 w 1019175"/>
              <a:gd name="connsiteY31"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00025 w 1019175"/>
              <a:gd name="connsiteY19" fmla="*/ 895350 h 1028700"/>
              <a:gd name="connsiteX20" fmla="*/ 228600 w 1019175"/>
              <a:gd name="connsiteY20" fmla="*/ 933450 h 1028700"/>
              <a:gd name="connsiteX21" fmla="*/ 400050 w 1019175"/>
              <a:gd name="connsiteY21" fmla="*/ 1000125 h 1028700"/>
              <a:gd name="connsiteX22" fmla="*/ 495300 w 1019175"/>
              <a:gd name="connsiteY22" fmla="*/ 1028700 h 1028700"/>
              <a:gd name="connsiteX23" fmla="*/ 847725 w 1019175"/>
              <a:gd name="connsiteY23" fmla="*/ 1009650 h 1028700"/>
              <a:gd name="connsiteX24" fmla="*/ 942975 w 1019175"/>
              <a:gd name="connsiteY24" fmla="*/ 923925 h 1028700"/>
              <a:gd name="connsiteX25" fmla="*/ 981075 w 1019175"/>
              <a:gd name="connsiteY25" fmla="*/ 809625 h 1028700"/>
              <a:gd name="connsiteX26" fmla="*/ 1019175 w 1019175"/>
              <a:gd name="connsiteY26" fmla="*/ 695325 h 1028700"/>
              <a:gd name="connsiteX27" fmla="*/ 1000125 w 1019175"/>
              <a:gd name="connsiteY27" fmla="*/ 571500 h 1028700"/>
              <a:gd name="connsiteX28" fmla="*/ 962025 w 1019175"/>
              <a:gd name="connsiteY28" fmla="*/ 476250 h 1028700"/>
              <a:gd name="connsiteX29" fmla="*/ 904875 w 1019175"/>
              <a:gd name="connsiteY29" fmla="*/ 361950 h 1028700"/>
              <a:gd name="connsiteX30" fmla="*/ 838200 w 1019175"/>
              <a:gd name="connsiteY30"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66675 w 1019175"/>
              <a:gd name="connsiteY16" fmla="*/ 676275 h 1028700"/>
              <a:gd name="connsiteX17" fmla="*/ 76200 w 1019175"/>
              <a:gd name="connsiteY17" fmla="*/ 723900 h 1028700"/>
              <a:gd name="connsiteX18" fmla="*/ 171450 w 1019175"/>
              <a:gd name="connsiteY18" fmla="*/ 857250 h 1028700"/>
              <a:gd name="connsiteX19" fmla="*/ 228600 w 1019175"/>
              <a:gd name="connsiteY19" fmla="*/ 933450 h 1028700"/>
              <a:gd name="connsiteX20" fmla="*/ 400050 w 1019175"/>
              <a:gd name="connsiteY20" fmla="*/ 1000125 h 1028700"/>
              <a:gd name="connsiteX21" fmla="*/ 495300 w 1019175"/>
              <a:gd name="connsiteY21" fmla="*/ 1028700 h 1028700"/>
              <a:gd name="connsiteX22" fmla="*/ 847725 w 1019175"/>
              <a:gd name="connsiteY22" fmla="*/ 1009650 h 1028700"/>
              <a:gd name="connsiteX23" fmla="*/ 942975 w 1019175"/>
              <a:gd name="connsiteY23" fmla="*/ 923925 h 1028700"/>
              <a:gd name="connsiteX24" fmla="*/ 981075 w 1019175"/>
              <a:gd name="connsiteY24" fmla="*/ 809625 h 1028700"/>
              <a:gd name="connsiteX25" fmla="*/ 1019175 w 1019175"/>
              <a:gd name="connsiteY25" fmla="*/ 695325 h 1028700"/>
              <a:gd name="connsiteX26" fmla="*/ 1000125 w 1019175"/>
              <a:gd name="connsiteY26" fmla="*/ 571500 h 1028700"/>
              <a:gd name="connsiteX27" fmla="*/ 962025 w 1019175"/>
              <a:gd name="connsiteY27" fmla="*/ 476250 h 1028700"/>
              <a:gd name="connsiteX28" fmla="*/ 904875 w 1019175"/>
              <a:gd name="connsiteY28" fmla="*/ 361950 h 1028700"/>
              <a:gd name="connsiteX29" fmla="*/ 838200 w 1019175"/>
              <a:gd name="connsiteY29"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47625 w 1019175"/>
              <a:gd name="connsiteY15" fmla="*/ 628650 h 1028700"/>
              <a:gd name="connsiteX16" fmla="*/ 76200 w 1019175"/>
              <a:gd name="connsiteY16" fmla="*/ 723900 h 1028700"/>
              <a:gd name="connsiteX17" fmla="*/ 171450 w 1019175"/>
              <a:gd name="connsiteY17" fmla="*/ 857250 h 1028700"/>
              <a:gd name="connsiteX18" fmla="*/ 228600 w 1019175"/>
              <a:gd name="connsiteY18" fmla="*/ 933450 h 1028700"/>
              <a:gd name="connsiteX19" fmla="*/ 400050 w 1019175"/>
              <a:gd name="connsiteY19" fmla="*/ 1000125 h 1028700"/>
              <a:gd name="connsiteX20" fmla="*/ 495300 w 1019175"/>
              <a:gd name="connsiteY20" fmla="*/ 1028700 h 1028700"/>
              <a:gd name="connsiteX21" fmla="*/ 847725 w 1019175"/>
              <a:gd name="connsiteY21" fmla="*/ 1009650 h 1028700"/>
              <a:gd name="connsiteX22" fmla="*/ 942975 w 1019175"/>
              <a:gd name="connsiteY22" fmla="*/ 923925 h 1028700"/>
              <a:gd name="connsiteX23" fmla="*/ 981075 w 1019175"/>
              <a:gd name="connsiteY23" fmla="*/ 809625 h 1028700"/>
              <a:gd name="connsiteX24" fmla="*/ 1019175 w 1019175"/>
              <a:gd name="connsiteY24" fmla="*/ 695325 h 1028700"/>
              <a:gd name="connsiteX25" fmla="*/ 1000125 w 1019175"/>
              <a:gd name="connsiteY25" fmla="*/ 571500 h 1028700"/>
              <a:gd name="connsiteX26" fmla="*/ 962025 w 1019175"/>
              <a:gd name="connsiteY26" fmla="*/ 476250 h 1028700"/>
              <a:gd name="connsiteX27" fmla="*/ 904875 w 1019175"/>
              <a:gd name="connsiteY27" fmla="*/ 361950 h 1028700"/>
              <a:gd name="connsiteX28" fmla="*/ 838200 w 1019175"/>
              <a:gd name="connsiteY28"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28575 w 1019175"/>
              <a:gd name="connsiteY10" fmla="*/ 209550 h 1028700"/>
              <a:gd name="connsiteX11" fmla="*/ 9525 w 1019175"/>
              <a:gd name="connsiteY11" fmla="*/ 238125 h 1028700"/>
              <a:gd name="connsiteX12" fmla="*/ 0 w 1019175"/>
              <a:gd name="connsiteY12" fmla="*/ 266700 h 1028700"/>
              <a:gd name="connsiteX13" fmla="*/ 9525 w 1019175"/>
              <a:gd name="connsiteY13" fmla="*/ 504825 h 1028700"/>
              <a:gd name="connsiteX14" fmla="*/ 38100 w 1019175"/>
              <a:gd name="connsiteY14" fmla="*/ 590550 h 1028700"/>
              <a:gd name="connsiteX15" fmla="*/ 76200 w 1019175"/>
              <a:gd name="connsiteY15" fmla="*/ 723900 h 1028700"/>
              <a:gd name="connsiteX16" fmla="*/ 171450 w 1019175"/>
              <a:gd name="connsiteY16" fmla="*/ 857250 h 1028700"/>
              <a:gd name="connsiteX17" fmla="*/ 228600 w 1019175"/>
              <a:gd name="connsiteY17" fmla="*/ 933450 h 1028700"/>
              <a:gd name="connsiteX18" fmla="*/ 400050 w 1019175"/>
              <a:gd name="connsiteY18" fmla="*/ 1000125 h 1028700"/>
              <a:gd name="connsiteX19" fmla="*/ 495300 w 1019175"/>
              <a:gd name="connsiteY19" fmla="*/ 1028700 h 1028700"/>
              <a:gd name="connsiteX20" fmla="*/ 847725 w 1019175"/>
              <a:gd name="connsiteY20" fmla="*/ 1009650 h 1028700"/>
              <a:gd name="connsiteX21" fmla="*/ 942975 w 1019175"/>
              <a:gd name="connsiteY21" fmla="*/ 923925 h 1028700"/>
              <a:gd name="connsiteX22" fmla="*/ 981075 w 1019175"/>
              <a:gd name="connsiteY22" fmla="*/ 809625 h 1028700"/>
              <a:gd name="connsiteX23" fmla="*/ 1019175 w 1019175"/>
              <a:gd name="connsiteY23" fmla="*/ 695325 h 1028700"/>
              <a:gd name="connsiteX24" fmla="*/ 1000125 w 1019175"/>
              <a:gd name="connsiteY24" fmla="*/ 571500 h 1028700"/>
              <a:gd name="connsiteX25" fmla="*/ 962025 w 1019175"/>
              <a:gd name="connsiteY25" fmla="*/ 476250 h 1028700"/>
              <a:gd name="connsiteX26" fmla="*/ 904875 w 1019175"/>
              <a:gd name="connsiteY26" fmla="*/ 361950 h 1028700"/>
              <a:gd name="connsiteX27" fmla="*/ 838200 w 1019175"/>
              <a:gd name="connsiteY27"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66675 w 1019175"/>
              <a:gd name="connsiteY8" fmla="*/ 152400 h 1028700"/>
              <a:gd name="connsiteX9" fmla="*/ 38100 w 1019175"/>
              <a:gd name="connsiteY9" fmla="*/ 161925 h 1028700"/>
              <a:gd name="connsiteX10" fmla="*/ 9525 w 1019175"/>
              <a:gd name="connsiteY10" fmla="*/ 238125 h 1028700"/>
              <a:gd name="connsiteX11" fmla="*/ 0 w 1019175"/>
              <a:gd name="connsiteY11" fmla="*/ 266700 h 1028700"/>
              <a:gd name="connsiteX12" fmla="*/ 9525 w 1019175"/>
              <a:gd name="connsiteY12" fmla="*/ 504825 h 1028700"/>
              <a:gd name="connsiteX13" fmla="*/ 38100 w 1019175"/>
              <a:gd name="connsiteY13" fmla="*/ 590550 h 1028700"/>
              <a:gd name="connsiteX14" fmla="*/ 76200 w 1019175"/>
              <a:gd name="connsiteY14" fmla="*/ 723900 h 1028700"/>
              <a:gd name="connsiteX15" fmla="*/ 171450 w 1019175"/>
              <a:gd name="connsiteY15" fmla="*/ 857250 h 1028700"/>
              <a:gd name="connsiteX16" fmla="*/ 228600 w 1019175"/>
              <a:gd name="connsiteY16" fmla="*/ 933450 h 1028700"/>
              <a:gd name="connsiteX17" fmla="*/ 400050 w 1019175"/>
              <a:gd name="connsiteY17" fmla="*/ 1000125 h 1028700"/>
              <a:gd name="connsiteX18" fmla="*/ 495300 w 1019175"/>
              <a:gd name="connsiteY18" fmla="*/ 1028700 h 1028700"/>
              <a:gd name="connsiteX19" fmla="*/ 847725 w 1019175"/>
              <a:gd name="connsiteY19" fmla="*/ 1009650 h 1028700"/>
              <a:gd name="connsiteX20" fmla="*/ 942975 w 1019175"/>
              <a:gd name="connsiteY20" fmla="*/ 923925 h 1028700"/>
              <a:gd name="connsiteX21" fmla="*/ 981075 w 1019175"/>
              <a:gd name="connsiteY21" fmla="*/ 809625 h 1028700"/>
              <a:gd name="connsiteX22" fmla="*/ 1019175 w 1019175"/>
              <a:gd name="connsiteY22" fmla="*/ 695325 h 1028700"/>
              <a:gd name="connsiteX23" fmla="*/ 1000125 w 1019175"/>
              <a:gd name="connsiteY23" fmla="*/ 571500 h 1028700"/>
              <a:gd name="connsiteX24" fmla="*/ 962025 w 1019175"/>
              <a:gd name="connsiteY24" fmla="*/ 476250 h 1028700"/>
              <a:gd name="connsiteX25" fmla="*/ 904875 w 1019175"/>
              <a:gd name="connsiteY25" fmla="*/ 361950 h 1028700"/>
              <a:gd name="connsiteX26" fmla="*/ 838200 w 1019175"/>
              <a:gd name="connsiteY26"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9525 w 1019175"/>
              <a:gd name="connsiteY9" fmla="*/ 238125 h 1028700"/>
              <a:gd name="connsiteX10" fmla="*/ 0 w 1019175"/>
              <a:gd name="connsiteY10" fmla="*/ 266700 h 1028700"/>
              <a:gd name="connsiteX11" fmla="*/ 9525 w 1019175"/>
              <a:gd name="connsiteY11" fmla="*/ 504825 h 1028700"/>
              <a:gd name="connsiteX12" fmla="*/ 38100 w 1019175"/>
              <a:gd name="connsiteY12" fmla="*/ 590550 h 1028700"/>
              <a:gd name="connsiteX13" fmla="*/ 76200 w 1019175"/>
              <a:gd name="connsiteY13" fmla="*/ 723900 h 1028700"/>
              <a:gd name="connsiteX14" fmla="*/ 171450 w 1019175"/>
              <a:gd name="connsiteY14" fmla="*/ 857250 h 1028700"/>
              <a:gd name="connsiteX15" fmla="*/ 228600 w 1019175"/>
              <a:gd name="connsiteY15" fmla="*/ 933450 h 1028700"/>
              <a:gd name="connsiteX16" fmla="*/ 400050 w 1019175"/>
              <a:gd name="connsiteY16" fmla="*/ 1000125 h 1028700"/>
              <a:gd name="connsiteX17" fmla="*/ 495300 w 1019175"/>
              <a:gd name="connsiteY17" fmla="*/ 1028700 h 1028700"/>
              <a:gd name="connsiteX18" fmla="*/ 847725 w 1019175"/>
              <a:gd name="connsiteY18" fmla="*/ 1009650 h 1028700"/>
              <a:gd name="connsiteX19" fmla="*/ 942975 w 1019175"/>
              <a:gd name="connsiteY19" fmla="*/ 923925 h 1028700"/>
              <a:gd name="connsiteX20" fmla="*/ 981075 w 1019175"/>
              <a:gd name="connsiteY20" fmla="*/ 809625 h 1028700"/>
              <a:gd name="connsiteX21" fmla="*/ 1019175 w 1019175"/>
              <a:gd name="connsiteY21" fmla="*/ 695325 h 1028700"/>
              <a:gd name="connsiteX22" fmla="*/ 1000125 w 1019175"/>
              <a:gd name="connsiteY22" fmla="*/ 571500 h 1028700"/>
              <a:gd name="connsiteX23" fmla="*/ 962025 w 1019175"/>
              <a:gd name="connsiteY23" fmla="*/ 476250 h 1028700"/>
              <a:gd name="connsiteX24" fmla="*/ 904875 w 1019175"/>
              <a:gd name="connsiteY24" fmla="*/ 361950 h 1028700"/>
              <a:gd name="connsiteX25" fmla="*/ 838200 w 1019175"/>
              <a:gd name="connsiteY25"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190500 w 1019175"/>
              <a:gd name="connsiteY6" fmla="*/ 47625 h 1028700"/>
              <a:gd name="connsiteX7" fmla="*/ 85725 w 1019175"/>
              <a:gd name="connsiteY7" fmla="*/ 114300 h 1028700"/>
              <a:gd name="connsiteX8" fmla="*/ 38100 w 1019175"/>
              <a:gd name="connsiteY8" fmla="*/ 161925 h 1028700"/>
              <a:gd name="connsiteX9" fmla="*/ 0 w 1019175"/>
              <a:gd name="connsiteY9" fmla="*/ 266700 h 1028700"/>
              <a:gd name="connsiteX10" fmla="*/ 9525 w 1019175"/>
              <a:gd name="connsiteY10" fmla="*/ 504825 h 1028700"/>
              <a:gd name="connsiteX11" fmla="*/ 38100 w 1019175"/>
              <a:gd name="connsiteY11" fmla="*/ 590550 h 1028700"/>
              <a:gd name="connsiteX12" fmla="*/ 76200 w 1019175"/>
              <a:gd name="connsiteY12" fmla="*/ 723900 h 1028700"/>
              <a:gd name="connsiteX13" fmla="*/ 171450 w 1019175"/>
              <a:gd name="connsiteY13" fmla="*/ 857250 h 1028700"/>
              <a:gd name="connsiteX14" fmla="*/ 228600 w 1019175"/>
              <a:gd name="connsiteY14" fmla="*/ 933450 h 1028700"/>
              <a:gd name="connsiteX15" fmla="*/ 400050 w 1019175"/>
              <a:gd name="connsiteY15" fmla="*/ 1000125 h 1028700"/>
              <a:gd name="connsiteX16" fmla="*/ 495300 w 1019175"/>
              <a:gd name="connsiteY16" fmla="*/ 1028700 h 1028700"/>
              <a:gd name="connsiteX17" fmla="*/ 847725 w 1019175"/>
              <a:gd name="connsiteY17" fmla="*/ 1009650 h 1028700"/>
              <a:gd name="connsiteX18" fmla="*/ 942975 w 1019175"/>
              <a:gd name="connsiteY18" fmla="*/ 923925 h 1028700"/>
              <a:gd name="connsiteX19" fmla="*/ 981075 w 1019175"/>
              <a:gd name="connsiteY19" fmla="*/ 809625 h 1028700"/>
              <a:gd name="connsiteX20" fmla="*/ 1019175 w 1019175"/>
              <a:gd name="connsiteY20" fmla="*/ 695325 h 1028700"/>
              <a:gd name="connsiteX21" fmla="*/ 1000125 w 1019175"/>
              <a:gd name="connsiteY21" fmla="*/ 571500 h 1028700"/>
              <a:gd name="connsiteX22" fmla="*/ 962025 w 1019175"/>
              <a:gd name="connsiteY22" fmla="*/ 476250 h 1028700"/>
              <a:gd name="connsiteX23" fmla="*/ 904875 w 1019175"/>
              <a:gd name="connsiteY23" fmla="*/ 361950 h 1028700"/>
              <a:gd name="connsiteX24" fmla="*/ 838200 w 1019175"/>
              <a:gd name="connsiteY24"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247650 w 1019175"/>
              <a:gd name="connsiteY5" fmla="*/ 2857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609600 w 1019175"/>
              <a:gd name="connsiteY2" fmla="*/ 85725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8200 w 1019175"/>
              <a:gd name="connsiteY0" fmla="*/ 276225 h 1028700"/>
              <a:gd name="connsiteX1" fmla="*/ 666750 w 1019175"/>
              <a:gd name="connsiteY1" fmla="*/ 180975 h 1028700"/>
              <a:gd name="connsiteX2" fmla="*/ 341265 w 1019175"/>
              <a:gd name="connsiteY2" fmla="*/ 355032 h 1028700"/>
              <a:gd name="connsiteX3" fmla="*/ 504825 w 1019175"/>
              <a:gd name="connsiteY3" fmla="*/ 19050 h 1028700"/>
              <a:gd name="connsiteX4" fmla="*/ 447675 w 1019175"/>
              <a:gd name="connsiteY4" fmla="*/ 0 h 1028700"/>
              <a:gd name="connsiteX5" fmla="*/ 317054 w 1019175"/>
              <a:gd name="connsiteY5" fmla="*/ 209765 h 1028700"/>
              <a:gd name="connsiteX6" fmla="*/ 85725 w 1019175"/>
              <a:gd name="connsiteY6" fmla="*/ 114300 h 1028700"/>
              <a:gd name="connsiteX7" fmla="*/ 38100 w 1019175"/>
              <a:gd name="connsiteY7" fmla="*/ 161925 h 1028700"/>
              <a:gd name="connsiteX8" fmla="*/ 0 w 1019175"/>
              <a:gd name="connsiteY8" fmla="*/ 266700 h 1028700"/>
              <a:gd name="connsiteX9" fmla="*/ 9525 w 1019175"/>
              <a:gd name="connsiteY9" fmla="*/ 504825 h 1028700"/>
              <a:gd name="connsiteX10" fmla="*/ 38100 w 1019175"/>
              <a:gd name="connsiteY10" fmla="*/ 590550 h 1028700"/>
              <a:gd name="connsiteX11" fmla="*/ 76200 w 1019175"/>
              <a:gd name="connsiteY11" fmla="*/ 723900 h 1028700"/>
              <a:gd name="connsiteX12" fmla="*/ 171450 w 1019175"/>
              <a:gd name="connsiteY12" fmla="*/ 857250 h 1028700"/>
              <a:gd name="connsiteX13" fmla="*/ 228600 w 1019175"/>
              <a:gd name="connsiteY13" fmla="*/ 933450 h 1028700"/>
              <a:gd name="connsiteX14" fmla="*/ 400050 w 1019175"/>
              <a:gd name="connsiteY14" fmla="*/ 1000125 h 1028700"/>
              <a:gd name="connsiteX15" fmla="*/ 495300 w 1019175"/>
              <a:gd name="connsiteY15" fmla="*/ 1028700 h 1028700"/>
              <a:gd name="connsiteX16" fmla="*/ 847725 w 1019175"/>
              <a:gd name="connsiteY16" fmla="*/ 1009650 h 1028700"/>
              <a:gd name="connsiteX17" fmla="*/ 942975 w 1019175"/>
              <a:gd name="connsiteY17" fmla="*/ 923925 h 1028700"/>
              <a:gd name="connsiteX18" fmla="*/ 981075 w 1019175"/>
              <a:gd name="connsiteY18" fmla="*/ 809625 h 1028700"/>
              <a:gd name="connsiteX19" fmla="*/ 1019175 w 1019175"/>
              <a:gd name="connsiteY19" fmla="*/ 695325 h 1028700"/>
              <a:gd name="connsiteX20" fmla="*/ 1000125 w 1019175"/>
              <a:gd name="connsiteY20" fmla="*/ 571500 h 1028700"/>
              <a:gd name="connsiteX21" fmla="*/ 962025 w 1019175"/>
              <a:gd name="connsiteY21" fmla="*/ 476250 h 1028700"/>
              <a:gd name="connsiteX22" fmla="*/ 904875 w 1019175"/>
              <a:gd name="connsiteY22" fmla="*/ 361950 h 1028700"/>
              <a:gd name="connsiteX23" fmla="*/ 838200 w 1019175"/>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71959 w 1014934"/>
              <a:gd name="connsiteY11" fmla="*/ 723900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395809 w 1014934"/>
              <a:gd name="connsiteY14" fmla="*/ 1000125 h 1028700"/>
              <a:gd name="connsiteX15" fmla="*/ 491059 w 1014934"/>
              <a:gd name="connsiteY15" fmla="*/ 1028700 h 1028700"/>
              <a:gd name="connsiteX16" fmla="*/ 843484 w 1014934"/>
              <a:gd name="connsiteY16" fmla="*/ 1009650 h 1028700"/>
              <a:gd name="connsiteX17" fmla="*/ 938734 w 1014934"/>
              <a:gd name="connsiteY17" fmla="*/ 923925 h 1028700"/>
              <a:gd name="connsiteX18" fmla="*/ 976834 w 1014934"/>
              <a:gd name="connsiteY18" fmla="*/ 809625 h 1028700"/>
              <a:gd name="connsiteX19" fmla="*/ 1014934 w 1014934"/>
              <a:gd name="connsiteY19" fmla="*/ 695325 h 1028700"/>
              <a:gd name="connsiteX20" fmla="*/ 995884 w 1014934"/>
              <a:gd name="connsiteY20" fmla="*/ 571500 h 1028700"/>
              <a:gd name="connsiteX21" fmla="*/ 957784 w 1014934"/>
              <a:gd name="connsiteY21" fmla="*/ 476250 h 1028700"/>
              <a:gd name="connsiteX22" fmla="*/ 900634 w 1014934"/>
              <a:gd name="connsiteY22" fmla="*/ 361950 h 1028700"/>
              <a:gd name="connsiteX23" fmla="*/ 833959 w 1014934"/>
              <a:gd name="connsiteY23" fmla="*/ 276225 h 1028700"/>
              <a:gd name="connsiteX0" fmla="*/ 833959 w 1014934"/>
              <a:gd name="connsiteY0" fmla="*/ 276225 h 1028700"/>
              <a:gd name="connsiteX1" fmla="*/ 662509 w 1014934"/>
              <a:gd name="connsiteY1" fmla="*/ 180975 h 1028700"/>
              <a:gd name="connsiteX2" fmla="*/ 337024 w 1014934"/>
              <a:gd name="connsiteY2" fmla="*/ 355032 h 1028700"/>
              <a:gd name="connsiteX3" fmla="*/ 500584 w 1014934"/>
              <a:gd name="connsiteY3" fmla="*/ 19050 h 1028700"/>
              <a:gd name="connsiteX4" fmla="*/ 443434 w 1014934"/>
              <a:gd name="connsiteY4" fmla="*/ 0 h 1028700"/>
              <a:gd name="connsiteX5" fmla="*/ 312813 w 1014934"/>
              <a:gd name="connsiteY5" fmla="*/ 209765 h 1028700"/>
              <a:gd name="connsiteX6" fmla="*/ 81484 w 1014934"/>
              <a:gd name="connsiteY6" fmla="*/ 114300 h 1028700"/>
              <a:gd name="connsiteX7" fmla="*/ 33859 w 1014934"/>
              <a:gd name="connsiteY7" fmla="*/ 161925 h 1028700"/>
              <a:gd name="connsiteX8" fmla="*/ 240180 w 1014934"/>
              <a:gd name="connsiteY8" fmla="*/ 379243 h 1028700"/>
              <a:gd name="connsiteX9" fmla="*/ 5284 w 1014934"/>
              <a:gd name="connsiteY9" fmla="*/ 504825 h 1028700"/>
              <a:gd name="connsiteX10" fmla="*/ 33859 w 1014934"/>
              <a:gd name="connsiteY10" fmla="*/ 590550 h 1028700"/>
              <a:gd name="connsiteX11" fmla="*/ 288602 w 1014934"/>
              <a:gd name="connsiteY11" fmla="*/ 476087 h 1028700"/>
              <a:gd name="connsiteX12" fmla="*/ 167209 w 1014934"/>
              <a:gd name="connsiteY12" fmla="*/ 857250 h 1028700"/>
              <a:gd name="connsiteX13" fmla="*/ 224359 w 1014934"/>
              <a:gd name="connsiteY13" fmla="*/ 933450 h 1028700"/>
              <a:gd name="connsiteX14" fmla="*/ 491059 w 1014934"/>
              <a:gd name="connsiteY14" fmla="*/ 1028700 h 1028700"/>
              <a:gd name="connsiteX15" fmla="*/ 843484 w 1014934"/>
              <a:gd name="connsiteY15" fmla="*/ 1009650 h 1028700"/>
              <a:gd name="connsiteX16" fmla="*/ 938734 w 1014934"/>
              <a:gd name="connsiteY16" fmla="*/ 923925 h 1028700"/>
              <a:gd name="connsiteX17" fmla="*/ 976834 w 1014934"/>
              <a:gd name="connsiteY17" fmla="*/ 809625 h 1028700"/>
              <a:gd name="connsiteX18" fmla="*/ 1014934 w 1014934"/>
              <a:gd name="connsiteY18" fmla="*/ 695325 h 1028700"/>
              <a:gd name="connsiteX19" fmla="*/ 995884 w 1014934"/>
              <a:gd name="connsiteY19" fmla="*/ 571500 h 1028700"/>
              <a:gd name="connsiteX20" fmla="*/ 957784 w 1014934"/>
              <a:gd name="connsiteY20" fmla="*/ 476250 h 1028700"/>
              <a:gd name="connsiteX21" fmla="*/ 900634 w 1014934"/>
              <a:gd name="connsiteY21" fmla="*/ 361950 h 1028700"/>
              <a:gd name="connsiteX22" fmla="*/ 833959 w 1014934"/>
              <a:gd name="connsiteY22" fmla="*/ 276225 h 1028700"/>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900634 w 1014934"/>
              <a:gd name="connsiteY20" fmla="*/ 361950 h 1011237"/>
              <a:gd name="connsiteX21" fmla="*/ 833959 w 1014934"/>
              <a:gd name="connsiteY21"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957784 w 1014934"/>
              <a:gd name="connsiteY19" fmla="*/ 476250 h 1011237"/>
              <a:gd name="connsiteX20" fmla="*/ 833959 w 1014934"/>
              <a:gd name="connsiteY20"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995884 w 1014934"/>
              <a:gd name="connsiteY18" fmla="*/ 571500 h 1011237"/>
              <a:gd name="connsiteX19" fmla="*/ 833959 w 1014934"/>
              <a:gd name="connsiteY19" fmla="*/ 276225 h 1011237"/>
              <a:gd name="connsiteX0" fmla="*/ 833959 w 1014934"/>
              <a:gd name="connsiteY0" fmla="*/ 276225 h 1011237"/>
              <a:gd name="connsiteX1" fmla="*/ 662509 w 1014934"/>
              <a:gd name="connsiteY1" fmla="*/ 180975 h 1011237"/>
              <a:gd name="connsiteX2" fmla="*/ 337024 w 1014934"/>
              <a:gd name="connsiteY2" fmla="*/ 355032 h 1011237"/>
              <a:gd name="connsiteX3" fmla="*/ 500584 w 1014934"/>
              <a:gd name="connsiteY3" fmla="*/ 19050 h 1011237"/>
              <a:gd name="connsiteX4" fmla="*/ 443434 w 1014934"/>
              <a:gd name="connsiteY4" fmla="*/ 0 h 1011237"/>
              <a:gd name="connsiteX5" fmla="*/ 312813 w 1014934"/>
              <a:gd name="connsiteY5" fmla="*/ 209765 h 1011237"/>
              <a:gd name="connsiteX6" fmla="*/ 81484 w 1014934"/>
              <a:gd name="connsiteY6" fmla="*/ 114300 h 1011237"/>
              <a:gd name="connsiteX7" fmla="*/ 33859 w 1014934"/>
              <a:gd name="connsiteY7" fmla="*/ 161925 h 1011237"/>
              <a:gd name="connsiteX8" fmla="*/ 240180 w 1014934"/>
              <a:gd name="connsiteY8" fmla="*/ 379243 h 1011237"/>
              <a:gd name="connsiteX9" fmla="*/ 5284 w 1014934"/>
              <a:gd name="connsiteY9" fmla="*/ 504825 h 1011237"/>
              <a:gd name="connsiteX10" fmla="*/ 33859 w 1014934"/>
              <a:gd name="connsiteY10" fmla="*/ 590550 h 1011237"/>
              <a:gd name="connsiteX11" fmla="*/ 288602 w 1014934"/>
              <a:gd name="connsiteY11" fmla="*/ 476087 h 1011237"/>
              <a:gd name="connsiteX12" fmla="*/ 167209 w 1014934"/>
              <a:gd name="connsiteY12" fmla="*/ 857250 h 1011237"/>
              <a:gd name="connsiteX13" fmla="*/ 224359 w 1014934"/>
              <a:gd name="connsiteY13" fmla="*/ 933450 h 1011237"/>
              <a:gd name="connsiteX14" fmla="*/ 843484 w 1014934"/>
              <a:gd name="connsiteY14" fmla="*/ 1009650 h 1011237"/>
              <a:gd name="connsiteX15" fmla="*/ 938734 w 1014934"/>
              <a:gd name="connsiteY15" fmla="*/ 923925 h 1011237"/>
              <a:gd name="connsiteX16" fmla="*/ 976834 w 1014934"/>
              <a:gd name="connsiteY16" fmla="*/ 809625 h 1011237"/>
              <a:gd name="connsiteX17" fmla="*/ 1014934 w 1014934"/>
              <a:gd name="connsiteY17" fmla="*/ 695325 h 1011237"/>
              <a:gd name="connsiteX18" fmla="*/ 833959 w 1014934"/>
              <a:gd name="connsiteY18" fmla="*/ 276225 h 1011237"/>
              <a:gd name="connsiteX0" fmla="*/ 833959 w 976834"/>
              <a:gd name="connsiteY0" fmla="*/ 276225 h 1011237"/>
              <a:gd name="connsiteX1" fmla="*/ 662509 w 976834"/>
              <a:gd name="connsiteY1" fmla="*/ 180975 h 1011237"/>
              <a:gd name="connsiteX2" fmla="*/ 337024 w 976834"/>
              <a:gd name="connsiteY2" fmla="*/ 355032 h 1011237"/>
              <a:gd name="connsiteX3" fmla="*/ 500584 w 976834"/>
              <a:gd name="connsiteY3" fmla="*/ 19050 h 1011237"/>
              <a:gd name="connsiteX4" fmla="*/ 443434 w 976834"/>
              <a:gd name="connsiteY4" fmla="*/ 0 h 1011237"/>
              <a:gd name="connsiteX5" fmla="*/ 312813 w 976834"/>
              <a:gd name="connsiteY5" fmla="*/ 209765 h 1011237"/>
              <a:gd name="connsiteX6" fmla="*/ 81484 w 976834"/>
              <a:gd name="connsiteY6" fmla="*/ 114300 h 1011237"/>
              <a:gd name="connsiteX7" fmla="*/ 33859 w 976834"/>
              <a:gd name="connsiteY7" fmla="*/ 161925 h 1011237"/>
              <a:gd name="connsiteX8" fmla="*/ 240180 w 976834"/>
              <a:gd name="connsiteY8" fmla="*/ 379243 h 1011237"/>
              <a:gd name="connsiteX9" fmla="*/ 5284 w 976834"/>
              <a:gd name="connsiteY9" fmla="*/ 504825 h 1011237"/>
              <a:gd name="connsiteX10" fmla="*/ 33859 w 976834"/>
              <a:gd name="connsiteY10" fmla="*/ 590550 h 1011237"/>
              <a:gd name="connsiteX11" fmla="*/ 288602 w 976834"/>
              <a:gd name="connsiteY11" fmla="*/ 476087 h 1011237"/>
              <a:gd name="connsiteX12" fmla="*/ 167209 w 976834"/>
              <a:gd name="connsiteY12" fmla="*/ 857250 h 1011237"/>
              <a:gd name="connsiteX13" fmla="*/ 224359 w 976834"/>
              <a:gd name="connsiteY13" fmla="*/ 933450 h 1011237"/>
              <a:gd name="connsiteX14" fmla="*/ 843484 w 976834"/>
              <a:gd name="connsiteY14" fmla="*/ 1009650 h 1011237"/>
              <a:gd name="connsiteX15" fmla="*/ 938734 w 976834"/>
              <a:gd name="connsiteY15" fmla="*/ 923925 h 1011237"/>
              <a:gd name="connsiteX16" fmla="*/ 976834 w 976834"/>
              <a:gd name="connsiteY16" fmla="*/ 809625 h 1011237"/>
              <a:gd name="connsiteX17" fmla="*/ 833959 w 976834"/>
              <a:gd name="connsiteY17" fmla="*/ 276225 h 1011237"/>
              <a:gd name="connsiteX0" fmla="*/ 833959 w 938734"/>
              <a:gd name="connsiteY0" fmla="*/ 276225 h 1011237"/>
              <a:gd name="connsiteX1" fmla="*/ 662509 w 938734"/>
              <a:gd name="connsiteY1" fmla="*/ 180975 h 1011237"/>
              <a:gd name="connsiteX2" fmla="*/ 337024 w 938734"/>
              <a:gd name="connsiteY2" fmla="*/ 355032 h 1011237"/>
              <a:gd name="connsiteX3" fmla="*/ 500584 w 938734"/>
              <a:gd name="connsiteY3" fmla="*/ 19050 h 1011237"/>
              <a:gd name="connsiteX4" fmla="*/ 443434 w 938734"/>
              <a:gd name="connsiteY4" fmla="*/ 0 h 1011237"/>
              <a:gd name="connsiteX5" fmla="*/ 312813 w 938734"/>
              <a:gd name="connsiteY5" fmla="*/ 209765 h 1011237"/>
              <a:gd name="connsiteX6" fmla="*/ 81484 w 938734"/>
              <a:gd name="connsiteY6" fmla="*/ 114300 h 1011237"/>
              <a:gd name="connsiteX7" fmla="*/ 33859 w 938734"/>
              <a:gd name="connsiteY7" fmla="*/ 161925 h 1011237"/>
              <a:gd name="connsiteX8" fmla="*/ 240180 w 938734"/>
              <a:gd name="connsiteY8" fmla="*/ 379243 h 1011237"/>
              <a:gd name="connsiteX9" fmla="*/ 5284 w 938734"/>
              <a:gd name="connsiteY9" fmla="*/ 504825 h 1011237"/>
              <a:gd name="connsiteX10" fmla="*/ 33859 w 938734"/>
              <a:gd name="connsiteY10" fmla="*/ 590550 h 1011237"/>
              <a:gd name="connsiteX11" fmla="*/ 288602 w 938734"/>
              <a:gd name="connsiteY11" fmla="*/ 476087 h 1011237"/>
              <a:gd name="connsiteX12" fmla="*/ 167209 w 938734"/>
              <a:gd name="connsiteY12" fmla="*/ 857250 h 1011237"/>
              <a:gd name="connsiteX13" fmla="*/ 224359 w 938734"/>
              <a:gd name="connsiteY13" fmla="*/ 933450 h 1011237"/>
              <a:gd name="connsiteX14" fmla="*/ 843484 w 938734"/>
              <a:gd name="connsiteY14" fmla="*/ 1009650 h 1011237"/>
              <a:gd name="connsiteX15" fmla="*/ 938734 w 938734"/>
              <a:gd name="connsiteY15" fmla="*/ 923925 h 1011237"/>
              <a:gd name="connsiteX16" fmla="*/ 833959 w 938734"/>
              <a:gd name="connsiteY16" fmla="*/ 276225 h 1011237"/>
              <a:gd name="connsiteX0" fmla="*/ 833959 w 945084"/>
              <a:gd name="connsiteY0" fmla="*/ 276225 h 1011237"/>
              <a:gd name="connsiteX1" fmla="*/ 662509 w 945084"/>
              <a:gd name="connsiteY1" fmla="*/ 180975 h 1011237"/>
              <a:gd name="connsiteX2" fmla="*/ 337024 w 945084"/>
              <a:gd name="connsiteY2" fmla="*/ 355032 h 1011237"/>
              <a:gd name="connsiteX3" fmla="*/ 500584 w 945084"/>
              <a:gd name="connsiteY3" fmla="*/ 19050 h 1011237"/>
              <a:gd name="connsiteX4" fmla="*/ 443434 w 945084"/>
              <a:gd name="connsiteY4" fmla="*/ 0 h 1011237"/>
              <a:gd name="connsiteX5" fmla="*/ 312813 w 945084"/>
              <a:gd name="connsiteY5" fmla="*/ 209765 h 1011237"/>
              <a:gd name="connsiteX6" fmla="*/ 81484 w 945084"/>
              <a:gd name="connsiteY6" fmla="*/ 114300 h 1011237"/>
              <a:gd name="connsiteX7" fmla="*/ 33859 w 945084"/>
              <a:gd name="connsiteY7" fmla="*/ 161925 h 1011237"/>
              <a:gd name="connsiteX8" fmla="*/ 240180 w 945084"/>
              <a:gd name="connsiteY8" fmla="*/ 379243 h 1011237"/>
              <a:gd name="connsiteX9" fmla="*/ 5284 w 945084"/>
              <a:gd name="connsiteY9" fmla="*/ 504825 h 1011237"/>
              <a:gd name="connsiteX10" fmla="*/ 33859 w 945084"/>
              <a:gd name="connsiteY10" fmla="*/ 590550 h 1011237"/>
              <a:gd name="connsiteX11" fmla="*/ 288602 w 945084"/>
              <a:gd name="connsiteY11" fmla="*/ 476087 h 1011237"/>
              <a:gd name="connsiteX12" fmla="*/ 167209 w 945084"/>
              <a:gd name="connsiteY12" fmla="*/ 857250 h 1011237"/>
              <a:gd name="connsiteX13" fmla="*/ 224359 w 945084"/>
              <a:gd name="connsiteY13" fmla="*/ 933450 h 1011237"/>
              <a:gd name="connsiteX14" fmla="*/ 843484 w 945084"/>
              <a:gd name="connsiteY14" fmla="*/ 1009650 h 1011237"/>
              <a:gd name="connsiteX15" fmla="*/ 833959 w 945084"/>
              <a:gd name="connsiteY15" fmla="*/ 276225 h 1011237"/>
              <a:gd name="connsiteX0" fmla="*/ 833959 w 833959"/>
              <a:gd name="connsiteY0" fmla="*/ 276225 h 933450"/>
              <a:gd name="connsiteX1" fmla="*/ 662509 w 833959"/>
              <a:gd name="connsiteY1" fmla="*/ 180975 h 933450"/>
              <a:gd name="connsiteX2" fmla="*/ 337024 w 833959"/>
              <a:gd name="connsiteY2" fmla="*/ 355032 h 933450"/>
              <a:gd name="connsiteX3" fmla="*/ 500584 w 833959"/>
              <a:gd name="connsiteY3" fmla="*/ 19050 h 933450"/>
              <a:gd name="connsiteX4" fmla="*/ 443434 w 833959"/>
              <a:gd name="connsiteY4" fmla="*/ 0 h 933450"/>
              <a:gd name="connsiteX5" fmla="*/ 312813 w 833959"/>
              <a:gd name="connsiteY5" fmla="*/ 209765 h 933450"/>
              <a:gd name="connsiteX6" fmla="*/ 81484 w 833959"/>
              <a:gd name="connsiteY6" fmla="*/ 114300 h 933450"/>
              <a:gd name="connsiteX7" fmla="*/ 33859 w 833959"/>
              <a:gd name="connsiteY7" fmla="*/ 161925 h 933450"/>
              <a:gd name="connsiteX8" fmla="*/ 240180 w 833959"/>
              <a:gd name="connsiteY8" fmla="*/ 379243 h 933450"/>
              <a:gd name="connsiteX9" fmla="*/ 5284 w 833959"/>
              <a:gd name="connsiteY9" fmla="*/ 504825 h 933450"/>
              <a:gd name="connsiteX10" fmla="*/ 33859 w 833959"/>
              <a:gd name="connsiteY10" fmla="*/ 590550 h 933450"/>
              <a:gd name="connsiteX11" fmla="*/ 288602 w 833959"/>
              <a:gd name="connsiteY11" fmla="*/ 476087 h 933450"/>
              <a:gd name="connsiteX12" fmla="*/ 167209 w 833959"/>
              <a:gd name="connsiteY12" fmla="*/ 857250 h 933450"/>
              <a:gd name="connsiteX13" fmla="*/ 224359 w 833959"/>
              <a:gd name="connsiteY13" fmla="*/ 933450 h 933450"/>
              <a:gd name="connsiteX14" fmla="*/ 833959 w 833959"/>
              <a:gd name="connsiteY14" fmla="*/ 276225 h 9334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88602 w 833959"/>
              <a:gd name="connsiteY11" fmla="*/ 476087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240180 w 833959"/>
              <a:gd name="connsiteY8" fmla="*/ 379243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81484 w 833959"/>
              <a:gd name="connsiteY6" fmla="*/ 114300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33959 w 833959"/>
              <a:gd name="connsiteY0" fmla="*/ 276225 h 857250"/>
              <a:gd name="connsiteX1" fmla="*/ 662509 w 833959"/>
              <a:gd name="connsiteY1" fmla="*/ 180975 h 857250"/>
              <a:gd name="connsiteX2" fmla="*/ 337024 w 833959"/>
              <a:gd name="connsiteY2" fmla="*/ 355032 h 857250"/>
              <a:gd name="connsiteX3" fmla="*/ 500584 w 833959"/>
              <a:gd name="connsiteY3" fmla="*/ 19050 h 857250"/>
              <a:gd name="connsiteX4" fmla="*/ 443434 w 833959"/>
              <a:gd name="connsiteY4" fmla="*/ 0 h 857250"/>
              <a:gd name="connsiteX5" fmla="*/ 312813 w 833959"/>
              <a:gd name="connsiteY5" fmla="*/ 209765 h 857250"/>
              <a:gd name="connsiteX6" fmla="*/ 94913 w 833959"/>
              <a:gd name="connsiteY6" fmla="*/ 64499 h 857250"/>
              <a:gd name="connsiteX7" fmla="*/ 33859 w 833959"/>
              <a:gd name="connsiteY7" fmla="*/ 161925 h 857250"/>
              <a:gd name="connsiteX8" fmla="*/ 167546 w 833959"/>
              <a:gd name="connsiteY8" fmla="*/ 355032 h 857250"/>
              <a:gd name="connsiteX9" fmla="*/ 5284 w 833959"/>
              <a:gd name="connsiteY9" fmla="*/ 504825 h 857250"/>
              <a:gd name="connsiteX10" fmla="*/ 33859 w 833959"/>
              <a:gd name="connsiteY10" fmla="*/ 590550 h 857250"/>
              <a:gd name="connsiteX11" fmla="*/ 215969 w 833959"/>
              <a:gd name="connsiteY11" fmla="*/ 548720 h 857250"/>
              <a:gd name="connsiteX12" fmla="*/ 167209 w 833959"/>
              <a:gd name="connsiteY12" fmla="*/ 857250 h 857250"/>
              <a:gd name="connsiteX13" fmla="*/ 482290 w 833959"/>
              <a:gd name="connsiteY13" fmla="*/ 476087 h 857250"/>
              <a:gd name="connsiteX14" fmla="*/ 833959 w 833959"/>
              <a:gd name="connsiteY14" fmla="*/ 276225 h 857250"/>
              <a:gd name="connsiteX0" fmla="*/ 850177 w 850177"/>
              <a:gd name="connsiteY0" fmla="*/ 276225 h 857250"/>
              <a:gd name="connsiteX1" fmla="*/ 678727 w 850177"/>
              <a:gd name="connsiteY1" fmla="*/ 180975 h 857250"/>
              <a:gd name="connsiteX2" fmla="*/ 353242 w 850177"/>
              <a:gd name="connsiteY2" fmla="*/ 355032 h 857250"/>
              <a:gd name="connsiteX3" fmla="*/ 516802 w 850177"/>
              <a:gd name="connsiteY3" fmla="*/ 19050 h 857250"/>
              <a:gd name="connsiteX4" fmla="*/ 459652 w 850177"/>
              <a:gd name="connsiteY4" fmla="*/ 0 h 857250"/>
              <a:gd name="connsiteX5" fmla="*/ 329031 w 850177"/>
              <a:gd name="connsiteY5" fmla="*/ 209765 h 857250"/>
              <a:gd name="connsiteX6" fmla="*/ 111131 w 850177"/>
              <a:gd name="connsiteY6" fmla="*/ 64499 h 857250"/>
              <a:gd name="connsiteX7" fmla="*/ 14287 w 850177"/>
              <a:gd name="connsiteY7" fmla="*/ 161343 h 857250"/>
              <a:gd name="connsiteX8" fmla="*/ 183764 w 850177"/>
              <a:gd name="connsiteY8" fmla="*/ 355032 h 857250"/>
              <a:gd name="connsiteX9" fmla="*/ 21502 w 850177"/>
              <a:gd name="connsiteY9" fmla="*/ 504825 h 857250"/>
              <a:gd name="connsiteX10" fmla="*/ 50077 w 850177"/>
              <a:gd name="connsiteY10" fmla="*/ 590550 h 857250"/>
              <a:gd name="connsiteX11" fmla="*/ 232187 w 850177"/>
              <a:gd name="connsiteY11" fmla="*/ 548720 h 857250"/>
              <a:gd name="connsiteX12" fmla="*/ 183427 w 850177"/>
              <a:gd name="connsiteY12" fmla="*/ 857250 h 857250"/>
              <a:gd name="connsiteX13" fmla="*/ 498508 w 850177"/>
              <a:gd name="connsiteY13" fmla="*/ 476087 h 857250"/>
              <a:gd name="connsiteX14" fmla="*/ 850177 w 850177"/>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76225 h 857250"/>
              <a:gd name="connsiteX1" fmla="*/ 713490 w 884940"/>
              <a:gd name="connsiteY1" fmla="*/ 180975 h 857250"/>
              <a:gd name="connsiteX2" fmla="*/ 388005 w 884940"/>
              <a:gd name="connsiteY2" fmla="*/ 355032 h 857250"/>
              <a:gd name="connsiteX3" fmla="*/ 551565 w 884940"/>
              <a:gd name="connsiteY3" fmla="*/ 19050 h 857250"/>
              <a:gd name="connsiteX4" fmla="*/ 494415 w 884940"/>
              <a:gd name="connsiteY4" fmla="*/ 0 h 857250"/>
              <a:gd name="connsiteX5" fmla="*/ 363794 w 884940"/>
              <a:gd name="connsiteY5" fmla="*/ 209765 h 857250"/>
              <a:gd name="connsiteX6" fmla="*/ 145894 w 884940"/>
              <a:gd name="connsiteY6" fmla="*/ 64499 h 857250"/>
              <a:gd name="connsiteX7" fmla="*/ 49050 w 884940"/>
              <a:gd name="connsiteY7" fmla="*/ 161343 h 857250"/>
              <a:gd name="connsiteX8" fmla="*/ 218527 w 884940"/>
              <a:gd name="connsiteY8" fmla="*/ 355032 h 857250"/>
              <a:gd name="connsiteX9" fmla="*/ 56265 w 884940"/>
              <a:gd name="connsiteY9" fmla="*/ 504825 h 857250"/>
              <a:gd name="connsiteX10" fmla="*/ 84840 w 884940"/>
              <a:gd name="connsiteY10" fmla="*/ 590550 h 857250"/>
              <a:gd name="connsiteX11" fmla="*/ 266950 w 884940"/>
              <a:gd name="connsiteY11" fmla="*/ 548720 h 857250"/>
              <a:gd name="connsiteX12" fmla="*/ 218190 w 884940"/>
              <a:gd name="connsiteY12" fmla="*/ 857250 h 857250"/>
              <a:gd name="connsiteX13" fmla="*/ 533271 w 884940"/>
              <a:gd name="connsiteY13" fmla="*/ 476087 h 857250"/>
              <a:gd name="connsiteX14" fmla="*/ 884940 w 884940"/>
              <a:gd name="connsiteY14" fmla="*/ 276225 h 857250"/>
              <a:gd name="connsiteX0" fmla="*/ 884940 w 884940"/>
              <a:gd name="connsiteY0" fmla="*/ 281386 h 862411"/>
              <a:gd name="connsiteX1" fmla="*/ 713490 w 884940"/>
              <a:gd name="connsiteY1" fmla="*/ 186136 h 862411"/>
              <a:gd name="connsiteX2" fmla="*/ 388005 w 884940"/>
              <a:gd name="connsiteY2" fmla="*/ 360193 h 862411"/>
              <a:gd name="connsiteX3" fmla="*/ 551565 w 884940"/>
              <a:gd name="connsiteY3" fmla="*/ 24211 h 862411"/>
              <a:gd name="connsiteX4" fmla="*/ 363794 w 884940"/>
              <a:gd name="connsiteY4" fmla="*/ 214926 h 862411"/>
              <a:gd name="connsiteX5" fmla="*/ 145894 w 884940"/>
              <a:gd name="connsiteY5" fmla="*/ 69660 h 862411"/>
              <a:gd name="connsiteX6" fmla="*/ 49050 w 884940"/>
              <a:gd name="connsiteY6" fmla="*/ 166504 h 862411"/>
              <a:gd name="connsiteX7" fmla="*/ 218527 w 884940"/>
              <a:gd name="connsiteY7" fmla="*/ 360193 h 862411"/>
              <a:gd name="connsiteX8" fmla="*/ 56265 w 884940"/>
              <a:gd name="connsiteY8" fmla="*/ 509986 h 862411"/>
              <a:gd name="connsiteX9" fmla="*/ 84840 w 884940"/>
              <a:gd name="connsiteY9" fmla="*/ 595711 h 862411"/>
              <a:gd name="connsiteX10" fmla="*/ 266950 w 884940"/>
              <a:gd name="connsiteY10" fmla="*/ 553881 h 862411"/>
              <a:gd name="connsiteX11" fmla="*/ 218190 w 884940"/>
              <a:gd name="connsiteY11" fmla="*/ 862411 h 862411"/>
              <a:gd name="connsiteX12" fmla="*/ 533271 w 884940"/>
              <a:gd name="connsiteY12" fmla="*/ 481248 h 862411"/>
              <a:gd name="connsiteX13" fmla="*/ 884940 w 884940"/>
              <a:gd name="connsiteY13" fmla="*/ 281386 h 862411"/>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388005 w 884940"/>
              <a:gd name="connsiteY2" fmla="*/ 453835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56265 w 884940"/>
              <a:gd name="connsiteY8" fmla="*/ 603628 h 956053"/>
              <a:gd name="connsiteX9" fmla="*/ 84840 w 884940"/>
              <a:gd name="connsiteY9" fmla="*/ 689353 h 956053"/>
              <a:gd name="connsiteX10" fmla="*/ 266950 w 884940"/>
              <a:gd name="connsiteY10" fmla="*/ 647523 h 956053"/>
              <a:gd name="connsiteX11" fmla="*/ 218190 w 884940"/>
              <a:gd name="connsiteY11" fmla="*/ 956053 h 956053"/>
              <a:gd name="connsiteX12" fmla="*/ 533271 w 884940"/>
              <a:gd name="connsiteY12" fmla="*/ 574890 h 956053"/>
              <a:gd name="connsiteX13" fmla="*/ 884940 w 884940"/>
              <a:gd name="connsiteY13" fmla="*/ 375028 h 956053"/>
              <a:gd name="connsiteX0" fmla="*/ 884940 w 884940"/>
              <a:gd name="connsiteY0" fmla="*/ 375028 h 956053"/>
              <a:gd name="connsiteX1" fmla="*/ 713490 w 884940"/>
              <a:gd name="connsiteY1" fmla="*/ 279778 h 956053"/>
              <a:gd name="connsiteX2" fmla="*/ 412216 w 884940"/>
              <a:gd name="connsiteY2" fmla="*/ 429624 h 956053"/>
              <a:gd name="connsiteX3" fmla="*/ 551565 w 884940"/>
              <a:gd name="connsiteY3" fmla="*/ 117853 h 956053"/>
              <a:gd name="connsiteX4" fmla="*/ 363794 w 884940"/>
              <a:gd name="connsiteY4" fmla="*/ 308568 h 956053"/>
              <a:gd name="connsiteX5" fmla="*/ 145894 w 884940"/>
              <a:gd name="connsiteY5" fmla="*/ 163302 h 956053"/>
              <a:gd name="connsiteX6" fmla="*/ 49050 w 884940"/>
              <a:gd name="connsiteY6" fmla="*/ 260146 h 956053"/>
              <a:gd name="connsiteX7" fmla="*/ 218527 w 884940"/>
              <a:gd name="connsiteY7" fmla="*/ 453835 h 956053"/>
              <a:gd name="connsiteX8" fmla="*/ 84840 w 884940"/>
              <a:gd name="connsiteY8" fmla="*/ 689353 h 956053"/>
              <a:gd name="connsiteX9" fmla="*/ 266950 w 884940"/>
              <a:gd name="connsiteY9" fmla="*/ 647523 h 956053"/>
              <a:gd name="connsiteX10" fmla="*/ 218190 w 884940"/>
              <a:gd name="connsiteY10" fmla="*/ 956053 h 956053"/>
              <a:gd name="connsiteX11" fmla="*/ 533271 w 884940"/>
              <a:gd name="connsiteY11" fmla="*/ 574890 h 956053"/>
              <a:gd name="connsiteX12" fmla="*/ 884940 w 884940"/>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956053"/>
              <a:gd name="connsiteX1" fmla="*/ 996308 w 1167758"/>
              <a:gd name="connsiteY1" fmla="*/ 279778 h 956053"/>
              <a:gd name="connsiteX2" fmla="*/ 695034 w 1167758"/>
              <a:gd name="connsiteY2" fmla="*/ 429624 h 956053"/>
              <a:gd name="connsiteX3" fmla="*/ 834383 w 1167758"/>
              <a:gd name="connsiteY3" fmla="*/ 117853 h 956053"/>
              <a:gd name="connsiteX4" fmla="*/ 646612 w 1167758"/>
              <a:gd name="connsiteY4" fmla="*/ 308568 h 956053"/>
              <a:gd name="connsiteX5" fmla="*/ 428712 w 1167758"/>
              <a:gd name="connsiteY5" fmla="*/ 163302 h 956053"/>
              <a:gd name="connsiteX6" fmla="*/ 331868 w 1167758"/>
              <a:gd name="connsiteY6" fmla="*/ 260146 h 956053"/>
              <a:gd name="connsiteX7" fmla="*/ 501345 w 1167758"/>
              <a:gd name="connsiteY7" fmla="*/ 453835 h 956053"/>
              <a:gd name="connsiteX8" fmla="*/ 367658 w 1167758"/>
              <a:gd name="connsiteY8" fmla="*/ 689353 h 956053"/>
              <a:gd name="connsiteX9" fmla="*/ 549768 w 1167758"/>
              <a:gd name="connsiteY9" fmla="*/ 647523 h 956053"/>
              <a:gd name="connsiteX10" fmla="*/ 501008 w 1167758"/>
              <a:gd name="connsiteY10" fmla="*/ 956053 h 956053"/>
              <a:gd name="connsiteX11" fmla="*/ 816089 w 1167758"/>
              <a:gd name="connsiteY11" fmla="*/ 574890 h 956053"/>
              <a:gd name="connsiteX12" fmla="*/ 1167758 w 1167758"/>
              <a:gd name="connsiteY12" fmla="*/ 375028 h 956053"/>
              <a:gd name="connsiteX0" fmla="*/ 1167758 w 1167758"/>
              <a:gd name="connsiteY0" fmla="*/ 375028 h 865423"/>
              <a:gd name="connsiteX1" fmla="*/ 996308 w 1167758"/>
              <a:gd name="connsiteY1" fmla="*/ 279778 h 865423"/>
              <a:gd name="connsiteX2" fmla="*/ 695034 w 1167758"/>
              <a:gd name="connsiteY2" fmla="*/ 429624 h 865423"/>
              <a:gd name="connsiteX3" fmla="*/ 834383 w 1167758"/>
              <a:gd name="connsiteY3" fmla="*/ 117853 h 865423"/>
              <a:gd name="connsiteX4" fmla="*/ 646612 w 1167758"/>
              <a:gd name="connsiteY4" fmla="*/ 308568 h 865423"/>
              <a:gd name="connsiteX5" fmla="*/ 428712 w 1167758"/>
              <a:gd name="connsiteY5" fmla="*/ 163302 h 865423"/>
              <a:gd name="connsiteX6" fmla="*/ 331868 w 1167758"/>
              <a:gd name="connsiteY6" fmla="*/ 260146 h 865423"/>
              <a:gd name="connsiteX7" fmla="*/ 501345 w 1167758"/>
              <a:gd name="connsiteY7" fmla="*/ 453835 h 865423"/>
              <a:gd name="connsiteX8" fmla="*/ 367658 w 1167758"/>
              <a:gd name="connsiteY8" fmla="*/ 689353 h 865423"/>
              <a:gd name="connsiteX9" fmla="*/ 549768 w 1167758"/>
              <a:gd name="connsiteY9" fmla="*/ 647523 h 865423"/>
              <a:gd name="connsiteX10" fmla="*/ 622401 w 1167758"/>
              <a:gd name="connsiteY10" fmla="*/ 865423 h 865423"/>
              <a:gd name="connsiteX11" fmla="*/ 816089 w 1167758"/>
              <a:gd name="connsiteY11" fmla="*/ 574890 h 865423"/>
              <a:gd name="connsiteX12" fmla="*/ 1167758 w 1167758"/>
              <a:gd name="connsiteY12" fmla="*/ 375028 h 865423"/>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38056"/>
              <a:gd name="connsiteX1" fmla="*/ 996308 w 1167758"/>
              <a:gd name="connsiteY1" fmla="*/ 279778 h 938056"/>
              <a:gd name="connsiteX2" fmla="*/ 695034 w 1167758"/>
              <a:gd name="connsiteY2" fmla="*/ 429624 h 938056"/>
              <a:gd name="connsiteX3" fmla="*/ 834383 w 1167758"/>
              <a:gd name="connsiteY3" fmla="*/ 117853 h 938056"/>
              <a:gd name="connsiteX4" fmla="*/ 646612 w 1167758"/>
              <a:gd name="connsiteY4" fmla="*/ 308568 h 938056"/>
              <a:gd name="connsiteX5" fmla="*/ 428712 w 1167758"/>
              <a:gd name="connsiteY5" fmla="*/ 163302 h 938056"/>
              <a:gd name="connsiteX6" fmla="*/ 331868 w 1167758"/>
              <a:gd name="connsiteY6" fmla="*/ 260146 h 938056"/>
              <a:gd name="connsiteX7" fmla="*/ 501345 w 1167758"/>
              <a:gd name="connsiteY7" fmla="*/ 453835 h 938056"/>
              <a:gd name="connsiteX8" fmla="*/ 367658 w 1167758"/>
              <a:gd name="connsiteY8" fmla="*/ 689353 h 938056"/>
              <a:gd name="connsiteX9" fmla="*/ 549768 w 1167758"/>
              <a:gd name="connsiteY9" fmla="*/ 647523 h 938056"/>
              <a:gd name="connsiteX10" fmla="*/ 598190 w 1167758"/>
              <a:gd name="connsiteY10" fmla="*/ 938056 h 938056"/>
              <a:gd name="connsiteX11" fmla="*/ 816089 w 1167758"/>
              <a:gd name="connsiteY11" fmla="*/ 574890 h 938056"/>
              <a:gd name="connsiteX12" fmla="*/ 1167758 w 1167758"/>
              <a:gd name="connsiteY12" fmla="*/ 375028 h 938056"/>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816089 w 1167758"/>
              <a:gd name="connsiteY11" fmla="*/ 574890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49768 w 1167758"/>
              <a:gd name="connsiteY9" fmla="*/ 647523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1167758 w 1167758"/>
              <a:gd name="connsiteY0" fmla="*/ 375028 h 996228"/>
              <a:gd name="connsiteX1" fmla="*/ 996308 w 1167758"/>
              <a:gd name="connsiteY1" fmla="*/ 279778 h 996228"/>
              <a:gd name="connsiteX2" fmla="*/ 695034 w 1167758"/>
              <a:gd name="connsiteY2" fmla="*/ 429624 h 996228"/>
              <a:gd name="connsiteX3" fmla="*/ 834383 w 1167758"/>
              <a:gd name="connsiteY3" fmla="*/ 117853 h 996228"/>
              <a:gd name="connsiteX4" fmla="*/ 646612 w 1167758"/>
              <a:gd name="connsiteY4" fmla="*/ 308568 h 996228"/>
              <a:gd name="connsiteX5" fmla="*/ 428712 w 1167758"/>
              <a:gd name="connsiteY5" fmla="*/ 163302 h 996228"/>
              <a:gd name="connsiteX6" fmla="*/ 331868 w 1167758"/>
              <a:gd name="connsiteY6" fmla="*/ 260146 h 996228"/>
              <a:gd name="connsiteX7" fmla="*/ 501345 w 1167758"/>
              <a:gd name="connsiteY7" fmla="*/ 453835 h 996228"/>
              <a:gd name="connsiteX8" fmla="*/ 367658 w 1167758"/>
              <a:gd name="connsiteY8" fmla="*/ 689353 h 996228"/>
              <a:gd name="connsiteX9" fmla="*/ 573979 w 1167758"/>
              <a:gd name="connsiteY9" fmla="*/ 526468 h 996228"/>
              <a:gd name="connsiteX10" fmla="*/ 598190 w 1167758"/>
              <a:gd name="connsiteY10" fmla="*/ 938056 h 996228"/>
              <a:gd name="connsiteX11" fmla="*/ 670824 w 1167758"/>
              <a:gd name="connsiteY11" fmla="*/ 502257 h 996228"/>
              <a:gd name="connsiteX12" fmla="*/ 1167758 w 1167758"/>
              <a:gd name="connsiteY12" fmla="*/ 375028 h 996228"/>
              <a:gd name="connsiteX0" fmla="*/ 864512 w 1034408"/>
              <a:gd name="connsiteY0" fmla="*/ 574890 h 996228"/>
              <a:gd name="connsiteX1" fmla="*/ 996308 w 1034408"/>
              <a:gd name="connsiteY1" fmla="*/ 279778 h 996228"/>
              <a:gd name="connsiteX2" fmla="*/ 695034 w 1034408"/>
              <a:gd name="connsiteY2" fmla="*/ 429624 h 996228"/>
              <a:gd name="connsiteX3" fmla="*/ 834383 w 1034408"/>
              <a:gd name="connsiteY3" fmla="*/ 117853 h 996228"/>
              <a:gd name="connsiteX4" fmla="*/ 646612 w 1034408"/>
              <a:gd name="connsiteY4" fmla="*/ 308568 h 996228"/>
              <a:gd name="connsiteX5" fmla="*/ 428712 w 1034408"/>
              <a:gd name="connsiteY5" fmla="*/ 163302 h 996228"/>
              <a:gd name="connsiteX6" fmla="*/ 331868 w 1034408"/>
              <a:gd name="connsiteY6" fmla="*/ 260146 h 996228"/>
              <a:gd name="connsiteX7" fmla="*/ 501345 w 1034408"/>
              <a:gd name="connsiteY7" fmla="*/ 453835 h 996228"/>
              <a:gd name="connsiteX8" fmla="*/ 367658 w 1034408"/>
              <a:gd name="connsiteY8" fmla="*/ 689353 h 996228"/>
              <a:gd name="connsiteX9" fmla="*/ 573979 w 1034408"/>
              <a:gd name="connsiteY9" fmla="*/ 526468 h 996228"/>
              <a:gd name="connsiteX10" fmla="*/ 598190 w 1034408"/>
              <a:gd name="connsiteY10" fmla="*/ 938056 h 996228"/>
              <a:gd name="connsiteX11" fmla="*/ 670824 w 1034408"/>
              <a:gd name="connsiteY11" fmla="*/ 502257 h 996228"/>
              <a:gd name="connsiteX12" fmla="*/ 864512 w 1034408"/>
              <a:gd name="connsiteY12" fmla="*/ 574890 h 996228"/>
              <a:gd name="connsiteX0" fmla="*/ 864512 w 1004749"/>
              <a:gd name="connsiteY0" fmla="*/ 574890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864512 w 1004749"/>
              <a:gd name="connsiteY11" fmla="*/ 574890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428712 w 1004749"/>
              <a:gd name="connsiteY4" fmla="*/ 163302 h 996228"/>
              <a:gd name="connsiteX5" fmla="*/ 331868 w 1004749"/>
              <a:gd name="connsiteY5" fmla="*/ 260146 h 996228"/>
              <a:gd name="connsiteX6" fmla="*/ 501345 w 1004749"/>
              <a:gd name="connsiteY6" fmla="*/ 453835 h 996228"/>
              <a:gd name="connsiteX7" fmla="*/ 367658 w 1004749"/>
              <a:gd name="connsiteY7" fmla="*/ 689353 h 996228"/>
              <a:gd name="connsiteX8" fmla="*/ 573979 w 1004749"/>
              <a:gd name="connsiteY8" fmla="*/ 526468 h 996228"/>
              <a:gd name="connsiteX9" fmla="*/ 598190 w 1004749"/>
              <a:gd name="connsiteY9" fmla="*/ 938056 h 996228"/>
              <a:gd name="connsiteX10" fmla="*/ 670824 w 1004749"/>
              <a:gd name="connsiteY10" fmla="*/ 502257 h 996228"/>
              <a:gd name="connsiteX11" fmla="*/ 912935 w 1004749"/>
              <a:gd name="connsiteY11"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331868 w 1004749"/>
              <a:gd name="connsiteY4" fmla="*/ 260146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478046 h 996228"/>
              <a:gd name="connsiteX1" fmla="*/ 695034 w 1004749"/>
              <a:gd name="connsiteY1" fmla="*/ 429624 h 996228"/>
              <a:gd name="connsiteX2" fmla="*/ 834383 w 1004749"/>
              <a:gd name="connsiteY2" fmla="*/ 117853 h 996228"/>
              <a:gd name="connsiteX3" fmla="*/ 646612 w 1004749"/>
              <a:gd name="connsiteY3" fmla="*/ 308568 h 996228"/>
              <a:gd name="connsiteX4" fmla="*/ 210814 w 1004749"/>
              <a:gd name="connsiteY4" fmla="*/ 42247 h 996228"/>
              <a:gd name="connsiteX5" fmla="*/ 501345 w 1004749"/>
              <a:gd name="connsiteY5" fmla="*/ 453835 h 996228"/>
              <a:gd name="connsiteX6" fmla="*/ 367658 w 1004749"/>
              <a:gd name="connsiteY6" fmla="*/ 689353 h 996228"/>
              <a:gd name="connsiteX7" fmla="*/ 573979 w 1004749"/>
              <a:gd name="connsiteY7" fmla="*/ 526468 h 996228"/>
              <a:gd name="connsiteX8" fmla="*/ 598190 w 1004749"/>
              <a:gd name="connsiteY8" fmla="*/ 938056 h 996228"/>
              <a:gd name="connsiteX9" fmla="*/ 670824 w 1004749"/>
              <a:gd name="connsiteY9" fmla="*/ 502257 h 996228"/>
              <a:gd name="connsiteX10" fmla="*/ 912935 w 1004749"/>
              <a:gd name="connsiteY10" fmla="*/ 478046 h 996228"/>
              <a:gd name="connsiteX0" fmla="*/ 912935 w 1004749"/>
              <a:gd name="connsiteY0" fmla="*/ 605919 h 1124101"/>
              <a:gd name="connsiteX1" fmla="*/ 695034 w 1004749"/>
              <a:gd name="connsiteY1" fmla="*/ 557497 h 1124101"/>
              <a:gd name="connsiteX2" fmla="*/ 834383 w 1004749"/>
              <a:gd name="connsiteY2" fmla="*/ 245726 h 1124101"/>
              <a:gd name="connsiteX3" fmla="*/ 646612 w 1004749"/>
              <a:gd name="connsiteY3" fmla="*/ 436441 h 1124101"/>
              <a:gd name="connsiteX4" fmla="*/ 210814 w 1004749"/>
              <a:gd name="connsiteY4" fmla="*/ 170120 h 1124101"/>
              <a:gd name="connsiteX5" fmla="*/ 501345 w 1004749"/>
              <a:gd name="connsiteY5" fmla="*/ 581708 h 1124101"/>
              <a:gd name="connsiteX6" fmla="*/ 367658 w 1004749"/>
              <a:gd name="connsiteY6" fmla="*/ 817226 h 1124101"/>
              <a:gd name="connsiteX7" fmla="*/ 573979 w 1004749"/>
              <a:gd name="connsiteY7" fmla="*/ 654341 h 1124101"/>
              <a:gd name="connsiteX8" fmla="*/ 598190 w 1004749"/>
              <a:gd name="connsiteY8" fmla="*/ 1065929 h 1124101"/>
              <a:gd name="connsiteX9" fmla="*/ 670824 w 1004749"/>
              <a:gd name="connsiteY9" fmla="*/ 630130 h 1124101"/>
              <a:gd name="connsiteX10" fmla="*/ 912935 w 1004749"/>
              <a:gd name="connsiteY10" fmla="*/ 605919 h 1124101"/>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581708 h 1099890"/>
              <a:gd name="connsiteX1" fmla="*/ 695034 w 1004749"/>
              <a:gd name="connsiteY1" fmla="*/ 533286 h 1099890"/>
              <a:gd name="connsiteX2" fmla="*/ 834383 w 1004749"/>
              <a:gd name="connsiteY2" fmla="*/ 221515 h 1099890"/>
              <a:gd name="connsiteX3" fmla="*/ 646612 w 1004749"/>
              <a:gd name="connsiteY3" fmla="*/ 412230 h 1099890"/>
              <a:gd name="connsiteX4" fmla="*/ 259236 w 1004749"/>
              <a:gd name="connsiteY4" fmla="*/ 170120 h 1099890"/>
              <a:gd name="connsiteX5" fmla="*/ 501345 w 1004749"/>
              <a:gd name="connsiteY5" fmla="*/ 557497 h 1099890"/>
              <a:gd name="connsiteX6" fmla="*/ 367658 w 1004749"/>
              <a:gd name="connsiteY6" fmla="*/ 793015 h 1099890"/>
              <a:gd name="connsiteX7" fmla="*/ 573979 w 1004749"/>
              <a:gd name="connsiteY7" fmla="*/ 630130 h 1099890"/>
              <a:gd name="connsiteX8" fmla="*/ 598190 w 1004749"/>
              <a:gd name="connsiteY8" fmla="*/ 1041718 h 1099890"/>
              <a:gd name="connsiteX9" fmla="*/ 670824 w 1004749"/>
              <a:gd name="connsiteY9" fmla="*/ 605919 h 1099890"/>
              <a:gd name="connsiteX10" fmla="*/ 912935 w 1004749"/>
              <a:gd name="connsiteY10" fmla="*/ 581708 h 1099890"/>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648195 h 1166377"/>
              <a:gd name="connsiteX1" fmla="*/ 695034 w 1004749"/>
              <a:gd name="connsiteY1" fmla="*/ 599773 h 1166377"/>
              <a:gd name="connsiteX2" fmla="*/ 834383 w 1004749"/>
              <a:gd name="connsiteY2" fmla="*/ 288002 h 1166377"/>
              <a:gd name="connsiteX3" fmla="*/ 646612 w 1004749"/>
              <a:gd name="connsiteY3" fmla="*/ 478717 h 1166377"/>
              <a:gd name="connsiteX4" fmla="*/ 259236 w 1004749"/>
              <a:gd name="connsiteY4" fmla="*/ 236607 h 1166377"/>
              <a:gd name="connsiteX5" fmla="*/ 501345 w 1004749"/>
              <a:gd name="connsiteY5" fmla="*/ 623984 h 1166377"/>
              <a:gd name="connsiteX6" fmla="*/ 367658 w 1004749"/>
              <a:gd name="connsiteY6" fmla="*/ 859502 h 1166377"/>
              <a:gd name="connsiteX7" fmla="*/ 573979 w 1004749"/>
              <a:gd name="connsiteY7" fmla="*/ 696617 h 1166377"/>
              <a:gd name="connsiteX8" fmla="*/ 598190 w 1004749"/>
              <a:gd name="connsiteY8" fmla="*/ 1108205 h 1166377"/>
              <a:gd name="connsiteX9" fmla="*/ 670824 w 1004749"/>
              <a:gd name="connsiteY9" fmla="*/ 672406 h 1166377"/>
              <a:gd name="connsiteX10" fmla="*/ 912935 w 1004749"/>
              <a:gd name="connsiteY10" fmla="*/ 648195 h 1166377"/>
              <a:gd name="connsiteX0" fmla="*/ 912935 w 1004749"/>
              <a:gd name="connsiteY0" fmla="*/ 574795 h 1092977"/>
              <a:gd name="connsiteX1" fmla="*/ 695034 w 1004749"/>
              <a:gd name="connsiteY1" fmla="*/ 526373 h 1092977"/>
              <a:gd name="connsiteX2" fmla="*/ 834383 w 1004749"/>
              <a:gd name="connsiteY2" fmla="*/ 214602 h 1092977"/>
              <a:gd name="connsiteX3" fmla="*/ 646612 w 1004749"/>
              <a:gd name="connsiteY3" fmla="*/ 405317 h 1092977"/>
              <a:gd name="connsiteX4" fmla="*/ 259236 w 1004749"/>
              <a:gd name="connsiteY4" fmla="*/ 163207 h 1092977"/>
              <a:gd name="connsiteX5" fmla="*/ 501345 w 1004749"/>
              <a:gd name="connsiteY5" fmla="*/ 550584 h 1092977"/>
              <a:gd name="connsiteX6" fmla="*/ 367658 w 1004749"/>
              <a:gd name="connsiteY6" fmla="*/ 786102 h 1092977"/>
              <a:gd name="connsiteX7" fmla="*/ 573979 w 1004749"/>
              <a:gd name="connsiteY7" fmla="*/ 623217 h 1092977"/>
              <a:gd name="connsiteX8" fmla="*/ 598190 w 1004749"/>
              <a:gd name="connsiteY8" fmla="*/ 1034805 h 1092977"/>
              <a:gd name="connsiteX9" fmla="*/ 670824 w 1004749"/>
              <a:gd name="connsiteY9" fmla="*/ 599006 h 1092977"/>
              <a:gd name="connsiteX10" fmla="*/ 912935 w 1004749"/>
              <a:gd name="connsiteY10" fmla="*/ 574795 h 109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4749" h="1092977">
                <a:moveTo>
                  <a:pt x="912935" y="574795"/>
                </a:moveTo>
                <a:cubicBezTo>
                  <a:pt x="993323" y="301239"/>
                  <a:pt x="700055" y="602546"/>
                  <a:pt x="695034" y="526373"/>
                </a:cubicBezTo>
                <a:cubicBezTo>
                  <a:pt x="661659" y="501341"/>
                  <a:pt x="1004749" y="347620"/>
                  <a:pt x="834383" y="214602"/>
                </a:cubicBezTo>
                <a:cubicBezTo>
                  <a:pt x="532768" y="96749"/>
                  <a:pt x="714224" y="397742"/>
                  <a:pt x="646612" y="405317"/>
                </a:cubicBezTo>
                <a:cubicBezTo>
                  <a:pt x="562860" y="429032"/>
                  <a:pt x="554247" y="0"/>
                  <a:pt x="259236" y="163207"/>
                </a:cubicBezTo>
                <a:cubicBezTo>
                  <a:pt x="34455" y="505286"/>
                  <a:pt x="506108" y="493434"/>
                  <a:pt x="501345" y="550584"/>
                </a:cubicBezTo>
                <a:cubicBezTo>
                  <a:pt x="507310" y="622118"/>
                  <a:pt x="0" y="583710"/>
                  <a:pt x="367658" y="786102"/>
                </a:cubicBezTo>
                <a:cubicBezTo>
                  <a:pt x="545812" y="743201"/>
                  <a:pt x="551754" y="578767"/>
                  <a:pt x="573979" y="623217"/>
                </a:cubicBezTo>
                <a:cubicBezTo>
                  <a:pt x="584693" y="646787"/>
                  <a:pt x="262016" y="984175"/>
                  <a:pt x="598190" y="1034805"/>
                </a:cubicBezTo>
                <a:cubicBezTo>
                  <a:pt x="912425" y="1092977"/>
                  <a:pt x="598191" y="720061"/>
                  <a:pt x="670824" y="599006"/>
                </a:cubicBezTo>
                <a:cubicBezTo>
                  <a:pt x="781949" y="502169"/>
                  <a:pt x="839910" y="700208"/>
                  <a:pt x="912935" y="574795"/>
                </a:cubicBezTo>
                <a:close/>
              </a:path>
            </a:pathLst>
          </a:custGeom>
          <a:solidFill>
            <a:srgbClr val="002060"/>
          </a:solidFill>
          <a:ln>
            <a:solidFill>
              <a:srgbClr val="002060"/>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fontAlgn="auto">
              <a:spcBef>
                <a:spcPts val="0"/>
              </a:spcBef>
              <a:spcAft>
                <a:spcPts val="0"/>
              </a:spcAft>
              <a:defRPr/>
            </a:pPr>
            <a:endParaRPr lang="ru-RU"/>
          </a:p>
        </p:txBody>
      </p:sp>
      <p:pic>
        <p:nvPicPr>
          <p:cNvPr id="32770" name="Picture 2" descr="http://luchikivnuchiki.ru/wp-content/uploads/2012/09/%D1%80%D0%B8%D1%81%D1%83%D0%B5%D0%BC-%D0%B4%D0%B5%D1%80%D0%B5%D0%B2%D0%BE1.jpg"/>
          <p:cNvPicPr>
            <a:picLocks noChangeAspect="1" noChangeArrowheads="1"/>
          </p:cNvPicPr>
          <p:nvPr/>
        </p:nvPicPr>
        <p:blipFill>
          <a:blip r:embed="rId2" cstate="print"/>
          <a:srcRect/>
          <a:stretch>
            <a:fillRect/>
          </a:stretch>
        </p:blipFill>
        <p:spPr bwMode="auto">
          <a:xfrm>
            <a:off x="395536" y="1844824"/>
            <a:ext cx="2520280" cy="3744416"/>
          </a:xfrm>
          <a:prstGeom prst="rect">
            <a:avLst/>
          </a:prstGeom>
          <a:noFill/>
        </p:spPr>
      </p:pic>
      <p:pic>
        <p:nvPicPr>
          <p:cNvPr id="32772" name="Picture 4" descr="http://maminiskazki.ru/wp-content/uploads/2011/06/ulitka01.jpg"/>
          <p:cNvPicPr>
            <a:picLocks noChangeAspect="1" noChangeArrowheads="1"/>
          </p:cNvPicPr>
          <p:nvPr/>
        </p:nvPicPr>
        <p:blipFill>
          <a:blip r:embed="rId3" cstate="print">
            <a:clrChange>
              <a:clrFrom>
                <a:srgbClr val="FFFFFF"/>
              </a:clrFrom>
              <a:clrTo>
                <a:srgbClr val="FFFFFF">
                  <a:alpha val="0"/>
                </a:srgbClr>
              </a:clrTo>
            </a:clrChange>
          </a:blip>
          <a:srcRect/>
          <a:stretch>
            <a:fillRect/>
          </a:stretch>
        </p:blipFill>
        <p:spPr bwMode="auto">
          <a:xfrm rot="5400000">
            <a:off x="1583068" y="5049780"/>
            <a:ext cx="577264" cy="360040"/>
          </a:xfrm>
          <a:prstGeom prst="rect">
            <a:avLst/>
          </a:prstGeom>
          <a:noFill/>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3.33333E-6 2.34968E-6 L -3.33333E-6 -0.12604 " pathEditMode="relative" rAng="0" ptsTypes="AA">
                                      <p:cBhvr>
                                        <p:cTn id="6" dur="2000" fill="hold"/>
                                        <p:tgtEl>
                                          <p:spTgt spid="32772"/>
                                        </p:tgtEl>
                                        <p:attrNameLst>
                                          <p:attrName>ppt_x</p:attrName>
                                          <p:attrName>ppt_y</p:attrName>
                                        </p:attrNameLst>
                                      </p:cBhvr>
                                      <p:rCtr x="0" y="-63"/>
                                    </p:animMotion>
                                  </p:childTnLst>
                                </p:cTn>
                              </p:par>
                            </p:childTnLst>
                          </p:cTn>
                        </p:par>
                        <p:par>
                          <p:cTn id="7" fill="hold">
                            <p:stCondLst>
                              <p:cond delay="2000"/>
                            </p:stCondLst>
                            <p:childTnLst>
                              <p:par>
                                <p:cTn id="8" presetID="42" presetClass="path" presetSubtype="0" accel="50000" decel="50000" fill="hold" nodeType="afterEffect">
                                  <p:stCondLst>
                                    <p:cond delay="0"/>
                                  </p:stCondLst>
                                  <p:childTnLst>
                                    <p:animMotion origin="layout" path="M 3.61111E-6 -0.1154 L -0.004 -0.03145 " pathEditMode="relative" rAng="0" ptsTypes="AA">
                                      <p:cBhvr>
                                        <p:cTn id="9" dur="2000" fill="hold"/>
                                        <p:tgtEl>
                                          <p:spTgt spid="32772"/>
                                        </p:tgtEl>
                                        <p:attrNameLst>
                                          <p:attrName>ppt_x</p:attrName>
                                          <p:attrName>ppt_y</p:attrName>
                                        </p:attrNameLst>
                                      </p:cBhvr>
                                      <p:rCtr x="-2" y="42"/>
                                    </p:animMotion>
                                  </p:childTnLst>
                                </p:cTn>
                              </p:par>
                            </p:childTnLst>
                          </p:cTn>
                        </p:par>
                        <p:par>
                          <p:cTn id="10" fill="hold">
                            <p:stCondLst>
                              <p:cond delay="4000"/>
                            </p:stCondLst>
                            <p:childTnLst>
                              <p:par>
                                <p:cTn id="11" presetID="64" presetClass="path" presetSubtype="0" accel="50000" decel="50000" fill="hold" nodeType="afterEffect">
                                  <p:stCondLst>
                                    <p:cond delay="0"/>
                                  </p:stCondLst>
                                  <p:childTnLst>
                                    <p:animMotion origin="layout" path="M -0.00399 -0.03145 L -0.00799 -0.19935 " pathEditMode="relative" rAng="0" ptsTypes="AA">
                                      <p:cBhvr>
                                        <p:cTn id="12" dur="2000" fill="hold"/>
                                        <p:tgtEl>
                                          <p:spTgt spid="32772"/>
                                        </p:tgtEl>
                                        <p:attrNameLst>
                                          <p:attrName>ppt_x</p:attrName>
                                          <p:attrName>ppt_y</p:attrName>
                                        </p:attrNameLst>
                                      </p:cBhvr>
                                      <p:rCtr x="-2" y="-84"/>
                                    </p:animMotion>
                                  </p:childTnLst>
                                </p:cTn>
                              </p:par>
                            </p:childTnLst>
                          </p:cTn>
                        </p:par>
                        <p:par>
                          <p:cTn id="13" fill="hold">
                            <p:stCondLst>
                              <p:cond delay="6000"/>
                            </p:stCondLst>
                            <p:childTnLst>
                              <p:par>
                                <p:cTn id="14" presetID="0" presetClass="path" presetSubtype="0" accel="50000" decel="50000" fill="hold" nodeType="afterEffect">
                                  <p:stCondLst>
                                    <p:cond delay="0"/>
                                  </p:stCondLst>
                                  <p:childTnLst>
                                    <p:animMotion origin="layout" path="M -0.00799 -0.19935 L -0.00799 -0.09459 " pathEditMode="relative" ptsTypes="AA">
                                      <p:cBhvr>
                                        <p:cTn id="15" dur="2000" fill="hold"/>
                                        <p:tgtEl>
                                          <p:spTgt spid="32772"/>
                                        </p:tgtEl>
                                        <p:attrNameLst>
                                          <p:attrName>ppt_x</p:attrName>
                                          <p:attrName>ppt_y</p:attrName>
                                        </p:attrNameLst>
                                      </p:cBhvr>
                                    </p:animMotion>
                                  </p:childTnLst>
                                </p:cTn>
                              </p:par>
                            </p:childTnLst>
                          </p:cTn>
                        </p:par>
                        <p:par>
                          <p:cTn id="16" fill="hold">
                            <p:stCondLst>
                              <p:cond delay="8000"/>
                            </p:stCondLst>
                            <p:childTnLst>
                              <p:par>
                                <p:cTn id="17" presetID="0" presetClass="path" presetSubtype="0" accel="50000" decel="50000" fill="hold" nodeType="afterEffect">
                                  <p:stCondLst>
                                    <p:cond delay="0"/>
                                  </p:stCondLst>
                                  <p:childTnLst>
                                    <p:animMotion origin="layout" path="M -1.94444E-6 -0.12605 L -1.94444E-6 -0.3254 " pathEditMode="relative" ptsTypes="AA">
                                      <p:cBhvr>
                                        <p:cTn id="18" dur="2000" fill="hold"/>
                                        <p:tgtEl>
                                          <p:spTgt spid="32772"/>
                                        </p:tgtEl>
                                        <p:attrNameLst>
                                          <p:attrName>ppt_x</p:attrName>
                                          <p:attrName>ppt_y</p:attrName>
                                        </p:attrNameLst>
                                      </p:cBhvr>
                                    </p:animMotion>
                                  </p:childTnLst>
                                </p:cTn>
                              </p:par>
                            </p:childTnLst>
                          </p:cTn>
                        </p:par>
                        <p:par>
                          <p:cTn id="19" fill="hold">
                            <p:stCondLst>
                              <p:cond delay="10000"/>
                            </p:stCondLst>
                            <p:childTnLst>
                              <p:par>
                                <p:cTn id="20" presetID="0" presetClass="path" presetSubtype="0" accel="50000" decel="50000" fill="hold" nodeType="afterEffect">
                                  <p:stCondLst>
                                    <p:cond delay="0"/>
                                  </p:stCondLst>
                                  <p:childTnLst>
                                    <p:animMotion origin="layout" path="M 2.5E-6 -0.32539 L -0.004 -0.22039 " pathEditMode="relative" rAng="0" ptsTypes="AA">
                                      <p:cBhvr>
                                        <p:cTn id="21" dur="2000" fill="hold"/>
                                        <p:tgtEl>
                                          <p:spTgt spid="32772"/>
                                        </p:tgtEl>
                                        <p:attrNameLst>
                                          <p:attrName>ppt_x</p:attrName>
                                          <p:attrName>ppt_y</p:attrName>
                                        </p:attrNameLst>
                                      </p:cBhvr>
                                      <p:rCtr x="-2" y="52"/>
                                    </p:animMotion>
                                  </p:childTnLst>
                                </p:cTn>
                              </p:par>
                            </p:childTnLst>
                          </p:cTn>
                        </p:par>
                        <p:par>
                          <p:cTn id="22" fill="hold">
                            <p:stCondLst>
                              <p:cond delay="12000"/>
                            </p:stCondLst>
                            <p:childTnLst>
                              <p:par>
                                <p:cTn id="23" presetID="0" presetClass="path" presetSubtype="0" accel="50000" decel="50000" fill="hold" nodeType="afterEffect">
                                  <p:stCondLst>
                                    <p:cond delay="0"/>
                                  </p:stCondLst>
                                  <p:childTnLst>
                                    <p:animMotion origin="layout" path="M -0.00799 -0.19935 L -0.01181 -0.36725 " pathEditMode="relative" rAng="0" ptsTypes="AA">
                                      <p:cBhvr>
                                        <p:cTn id="24" dur="2000" fill="hold"/>
                                        <p:tgtEl>
                                          <p:spTgt spid="32772"/>
                                        </p:tgtEl>
                                        <p:attrNameLst>
                                          <p:attrName>ppt_x</p:attrName>
                                          <p:attrName>ppt_y</p:attrName>
                                        </p:attrNameLst>
                                      </p:cBhvr>
                                      <p:rCtr x="-2" y="-84"/>
                                    </p:animMotion>
                                  </p:childTnLst>
                                </p:cTn>
                              </p:par>
                            </p:childTnLst>
                          </p:cTn>
                        </p:par>
                        <p:par>
                          <p:cTn id="25" fill="hold">
                            <p:stCondLst>
                              <p:cond delay="14000"/>
                            </p:stCondLst>
                            <p:childTnLst>
                              <p:par>
                                <p:cTn id="26" presetID="0" presetClass="path" presetSubtype="0" accel="50000" decel="50000" fill="hold" nodeType="afterEffect">
                                  <p:stCondLst>
                                    <p:cond delay="0"/>
                                  </p:stCondLst>
                                  <p:childTnLst>
                                    <p:animMotion origin="layout" path="M -4.44444E-6 -0.32539 L -4.44444E-6 -0.24144 " pathEditMode="relative" ptsTypes="AA">
                                      <p:cBhvr>
                                        <p:cTn id="27" dur="2000" fill="hold"/>
                                        <p:tgtEl>
                                          <p:spTgt spid="32772"/>
                                        </p:tgtEl>
                                        <p:attrNameLst>
                                          <p:attrName>ppt_x</p:attrName>
                                          <p:attrName>ppt_y</p:attrName>
                                        </p:attrNameLst>
                                      </p:cBhvr>
                                    </p:animMotion>
                                  </p:childTnLst>
                                </p:cTn>
                              </p:par>
                            </p:childTnLst>
                          </p:cTn>
                        </p:par>
                        <p:par>
                          <p:cTn id="28" fill="hold">
                            <p:stCondLst>
                              <p:cond delay="16000"/>
                            </p:stCondLst>
                            <p:childTnLst>
                              <p:par>
                                <p:cTn id="29" presetID="0" presetClass="path" presetSubtype="0" accel="50000" decel="50000" fill="hold" nodeType="afterEffect">
                                  <p:stCondLst>
                                    <p:cond delay="0"/>
                                  </p:stCondLst>
                                  <p:childTnLst>
                                    <p:animMotion origin="layout" path="M 2.5E-6 -0.32539 L -0.01181 -0.48265 " pathEditMode="relative" rAng="0" ptsTypes="AA">
                                      <p:cBhvr>
                                        <p:cTn id="30" dur="2000" fill="hold"/>
                                        <p:tgtEl>
                                          <p:spTgt spid="32772"/>
                                        </p:tgtEl>
                                        <p:attrNameLst>
                                          <p:attrName>ppt_x</p:attrName>
                                          <p:attrName>ppt_y</p:attrName>
                                        </p:attrNameLst>
                                      </p:cBhvr>
                                      <p:rCtr x="-6" y="-79"/>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Тема Office">
  <a:themeElements>
    <a:clrScheme name="Стандартная">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Стандартная">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Стандартная">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3406</TotalTime>
  <Words>2718</Words>
  <Application>Microsoft Office PowerPoint</Application>
  <PresentationFormat>Экран (4:3)</PresentationFormat>
  <Paragraphs>440</Paragraphs>
  <Slides>32</Slides>
  <Notes>0</Notes>
  <HiddenSlides>0</HiddenSlides>
  <MMClips>0</MMClips>
  <ScaleCrop>false</ScaleCrop>
  <HeadingPairs>
    <vt:vector size="4" baseType="variant">
      <vt:variant>
        <vt:lpstr>Тема</vt:lpstr>
      </vt:variant>
      <vt:variant>
        <vt:i4>1</vt:i4>
      </vt:variant>
      <vt:variant>
        <vt:lpstr>Заголовки слайдов</vt:lpstr>
      </vt:variant>
      <vt:variant>
        <vt:i4>32</vt:i4>
      </vt:variant>
    </vt:vector>
  </HeadingPairs>
  <TitlesOfParts>
    <vt:vector size="33" baseType="lpstr">
      <vt:lpstr>Тема Office</vt:lpstr>
      <vt:lpstr>Слайд 1</vt:lpstr>
      <vt:lpstr>Слайд 2</vt:lpstr>
      <vt:lpstr>Слайд 3</vt:lpstr>
      <vt:lpstr>Слайд 4</vt:lpstr>
      <vt:lpstr>Слайд 5</vt:lpstr>
      <vt:lpstr>Слайд 6</vt:lpstr>
      <vt:lpstr>Слайд 7</vt:lpstr>
      <vt:lpstr>Слайд 8</vt:lpstr>
      <vt:lpstr>Слайд 9</vt:lpstr>
      <vt:lpstr>Слайд 10</vt:lpstr>
      <vt:lpstr>Слайд 11</vt:lpstr>
      <vt:lpstr>Слайд 12</vt:lpstr>
      <vt:lpstr>Слайд 13</vt:lpstr>
      <vt:lpstr>Слайд 14</vt:lpstr>
      <vt:lpstr>Слайд 15</vt:lpstr>
      <vt:lpstr>Слайд 16</vt:lpstr>
      <vt:lpstr>Слайд 17</vt:lpstr>
      <vt:lpstr>Слайд 18</vt:lpstr>
      <vt:lpstr>Слайд 19</vt:lpstr>
      <vt:lpstr>Слайд 20</vt:lpstr>
      <vt:lpstr>Слайд 21</vt:lpstr>
      <vt:lpstr>Слайд 22</vt:lpstr>
      <vt:lpstr>Слайд 23</vt:lpstr>
      <vt:lpstr>Слайд 24</vt:lpstr>
      <vt:lpstr>Слайд 25</vt:lpstr>
      <vt:lpstr>Слайд 26</vt:lpstr>
      <vt:lpstr>Слайд 27</vt:lpstr>
      <vt:lpstr>Слайд 28</vt:lpstr>
      <vt:lpstr>Слайд 29</vt:lpstr>
      <vt:lpstr>Слайд 30</vt:lpstr>
      <vt:lpstr>Слайд 31</vt:lpstr>
      <vt:lpstr>Слайд 32</vt:lpstr>
    </vt:vector>
  </TitlesOfParts>
  <Company>Дом</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Слайд 1</dc:title>
  <dc:creator>Ольга</dc:creator>
  <cp:lastModifiedBy>Алексей</cp:lastModifiedBy>
  <cp:revision>308</cp:revision>
  <dcterms:created xsi:type="dcterms:W3CDTF">2011-07-04T06:44:47Z</dcterms:created>
  <dcterms:modified xsi:type="dcterms:W3CDTF">2017-12-06T02:14:14Z</dcterms:modified>
</cp:coreProperties>
</file>