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9" r:id="rId4"/>
    <p:sldId id="274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66"/>
    <a:srgbClr val="00206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1" autoAdjust="0"/>
    <p:restoredTop sz="94660"/>
  </p:normalViewPr>
  <p:slideViewPr>
    <p:cSldViewPr>
      <p:cViewPr>
        <p:scale>
          <a:sx n="66" d="100"/>
          <a:sy n="66" d="100"/>
        </p:scale>
        <p:origin x="-181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DEAE-CDBB-45A8-86CD-D44EDE1ABF27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4175-50A6-483E-BFFE-338A4DC232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E0F7-72A9-4CE6-800C-5213AFE543B5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9773-86F3-4AA1-8CE8-879C61F8FB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6196-07E1-409D-8A93-16937594C402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9598-DE88-4205-AC19-0F14FE8ECE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C915-C421-41A8-8DA2-BBEA81D030E0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CF96-6510-40C4-80A8-103B778A72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4D5E-6566-46BA-8360-001A9BA78C1F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314F-542B-4CA9-B721-30DEC021A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DC3D-7E88-40F7-9A62-B6F1C2C574B9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B3A7-3912-49E1-9265-7A539FFE3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AC2E-E04C-4D06-8B3A-A398E0EAFDFE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0B4E-29A3-4A42-9858-68DB8EE0F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2B18-B42E-43CD-8895-9AE57DFC155B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5EA9-86EE-4F66-9679-FA64BB4FC1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9B1F-188A-4DA3-A024-809368469507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0F54-BB62-466C-B960-5FA7DAE03E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0276-725A-48B8-8074-69FD6AA4AB4B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065F-D5D4-4078-8171-8E4C4D61FA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50AA-D8B2-4859-AC66-56EB515C6287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0640-33B7-4E8F-9B04-00700EAFAE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DB2D-497B-4144-A32C-C0504FC9E32B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43AF-8051-4248-9BF2-6FAEA425D5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5A0D-7F57-43EA-843C-48B7593F77D5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AD13-20ED-4FAB-B8AB-812F684E35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6958D9-96F0-4E2F-BD59-2E00526B9971}" type="datetimeFigureOut">
              <a:rPr lang="ru-RU"/>
              <a:pPr>
                <a:defRPr/>
              </a:pPr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BD5A2B-F31B-4BF7-989A-AF002D6BE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4"/>
          <p:cNvGrpSpPr/>
          <p:nvPr/>
        </p:nvGrpSpPr>
        <p:grpSpPr>
          <a:xfrm>
            <a:off x="180000" y="116633"/>
            <a:ext cx="8727207" cy="6597352"/>
            <a:chOff x="180000" y="116633"/>
            <a:chExt cx="8727207" cy="659735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3" name="Группа 80"/>
            <p:cNvGrpSpPr/>
            <p:nvPr/>
          </p:nvGrpSpPr>
          <p:grpSpPr>
            <a:xfrm>
              <a:off x="180000" y="180000"/>
              <a:ext cx="8727207" cy="6480000"/>
              <a:chOff x="180000" y="180000"/>
              <a:chExt cx="8727207" cy="6480000"/>
            </a:xfrm>
          </p:grpSpPr>
          <p:cxnSp>
            <p:nvCxnSpPr>
              <p:cNvPr id="123" name="Прямая соединительная линия 122"/>
              <p:cNvCxnSpPr/>
              <p:nvPr/>
            </p:nvCxnSpPr>
            <p:spPr>
              <a:xfrm>
                <a:off x="180000" y="630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180000" y="594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180000" y="558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180000" y="522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180000" y="486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180000" y="450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180000" y="414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180000" y="378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180000" y="342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180000" y="306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180000" y="270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180000" y="234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180000" y="198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180000" y="162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180000" y="126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180000" y="90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180000" y="54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180000" y="18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180000" y="666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81"/>
            <p:cNvGrpSpPr/>
            <p:nvPr/>
          </p:nvGrpSpPr>
          <p:grpSpPr>
            <a:xfrm>
              <a:off x="251521" y="116633"/>
              <a:ext cx="8640959" cy="6597352"/>
              <a:chOff x="251521" y="116633"/>
              <a:chExt cx="8640959" cy="6597352"/>
            </a:xfrm>
          </p:grpSpPr>
          <p:cxnSp>
            <p:nvCxnSpPr>
              <p:cNvPr id="98" name="Прямая соединительная линия 97"/>
              <p:cNvCxnSpPr/>
              <p:nvPr/>
            </p:nvCxnSpPr>
            <p:spPr>
              <a:xfrm rot="16200000">
                <a:off x="307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rot="16200000">
                <a:off x="271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rot="16200000">
                <a:off x="235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rot="16200000">
                <a:off x="199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rot="16200000">
                <a:off x="163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rot="16200000">
                <a:off x="127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rot="16200000">
                <a:off x="91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rot="16200000">
                <a:off x="55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rot="16200000">
                <a:off x="19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rot="16200000">
                <a:off x="-16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rot="16200000">
                <a:off x="-52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rot="16200000">
                <a:off x="-88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rot="16200000">
                <a:off x="-124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rot="16200000">
                <a:off x="-160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rot="16200000">
                <a:off x="-196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16200000">
                <a:off x="-232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rot="16200000">
                <a:off x="-268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16200000">
                <a:off x="-304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rot="16200000">
                <a:off x="343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rot="16200000">
                <a:off x="379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rot="16200000">
                <a:off x="415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rot="16200000">
                <a:off x="451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rot="16200000">
                <a:off x="487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rot="16200000">
                <a:off x="523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200000">
                <a:off x="5593804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Полилиния 85"/>
          <p:cNvSpPr/>
          <p:nvPr/>
        </p:nvSpPr>
        <p:spPr>
          <a:xfrm rot="1826924">
            <a:off x="817563" y="5249863"/>
            <a:ext cx="554037" cy="681037"/>
          </a:xfrm>
          <a:custGeom>
            <a:avLst/>
            <a:gdLst>
              <a:gd name="connsiteX0" fmla="*/ 329609 w 329609"/>
              <a:gd name="connsiteY0" fmla="*/ 0 h 1041990"/>
              <a:gd name="connsiteX1" fmla="*/ 287079 w 329609"/>
              <a:gd name="connsiteY1" fmla="*/ 63795 h 1041990"/>
              <a:gd name="connsiteX2" fmla="*/ 265814 w 329609"/>
              <a:gd name="connsiteY2" fmla="*/ 159488 h 1041990"/>
              <a:gd name="connsiteX3" fmla="*/ 244548 w 329609"/>
              <a:gd name="connsiteY3" fmla="*/ 244549 h 1041990"/>
              <a:gd name="connsiteX4" fmla="*/ 223283 w 329609"/>
              <a:gd name="connsiteY4" fmla="*/ 318976 h 1041990"/>
              <a:gd name="connsiteX5" fmla="*/ 212651 w 329609"/>
              <a:gd name="connsiteY5" fmla="*/ 382772 h 1041990"/>
              <a:gd name="connsiteX6" fmla="*/ 180753 w 329609"/>
              <a:gd name="connsiteY6" fmla="*/ 457200 h 1041990"/>
              <a:gd name="connsiteX7" fmla="*/ 138223 w 329609"/>
              <a:gd name="connsiteY7" fmla="*/ 616688 h 1041990"/>
              <a:gd name="connsiteX8" fmla="*/ 127590 w 329609"/>
              <a:gd name="connsiteY8" fmla="*/ 712381 h 1041990"/>
              <a:gd name="connsiteX9" fmla="*/ 95693 w 329609"/>
              <a:gd name="connsiteY9" fmla="*/ 786809 h 1041990"/>
              <a:gd name="connsiteX10" fmla="*/ 74428 w 329609"/>
              <a:gd name="connsiteY10" fmla="*/ 861237 h 1041990"/>
              <a:gd name="connsiteX11" fmla="*/ 42530 w 329609"/>
              <a:gd name="connsiteY11" fmla="*/ 903767 h 1041990"/>
              <a:gd name="connsiteX12" fmla="*/ 21265 w 329609"/>
              <a:gd name="connsiteY12" fmla="*/ 988828 h 1041990"/>
              <a:gd name="connsiteX13" fmla="*/ 0 w 329609"/>
              <a:gd name="connsiteY13" fmla="*/ 1041990 h 1041990"/>
              <a:gd name="connsiteX0" fmla="*/ 1247971 w 1247971"/>
              <a:gd name="connsiteY0" fmla="*/ 0 h 1110149"/>
              <a:gd name="connsiteX1" fmla="*/ 287079 w 1247971"/>
              <a:gd name="connsiteY1" fmla="*/ 131954 h 1110149"/>
              <a:gd name="connsiteX2" fmla="*/ 265814 w 1247971"/>
              <a:gd name="connsiteY2" fmla="*/ 227647 h 1110149"/>
              <a:gd name="connsiteX3" fmla="*/ 244548 w 1247971"/>
              <a:gd name="connsiteY3" fmla="*/ 312708 h 1110149"/>
              <a:gd name="connsiteX4" fmla="*/ 223283 w 1247971"/>
              <a:gd name="connsiteY4" fmla="*/ 387135 h 1110149"/>
              <a:gd name="connsiteX5" fmla="*/ 212651 w 1247971"/>
              <a:gd name="connsiteY5" fmla="*/ 450931 h 1110149"/>
              <a:gd name="connsiteX6" fmla="*/ 180753 w 1247971"/>
              <a:gd name="connsiteY6" fmla="*/ 525359 h 1110149"/>
              <a:gd name="connsiteX7" fmla="*/ 138223 w 1247971"/>
              <a:gd name="connsiteY7" fmla="*/ 684847 h 1110149"/>
              <a:gd name="connsiteX8" fmla="*/ 127590 w 1247971"/>
              <a:gd name="connsiteY8" fmla="*/ 780540 h 1110149"/>
              <a:gd name="connsiteX9" fmla="*/ 95693 w 1247971"/>
              <a:gd name="connsiteY9" fmla="*/ 854968 h 1110149"/>
              <a:gd name="connsiteX10" fmla="*/ 74428 w 1247971"/>
              <a:gd name="connsiteY10" fmla="*/ 929396 h 1110149"/>
              <a:gd name="connsiteX11" fmla="*/ 42530 w 1247971"/>
              <a:gd name="connsiteY11" fmla="*/ 971926 h 1110149"/>
              <a:gd name="connsiteX12" fmla="*/ 21265 w 1247971"/>
              <a:gd name="connsiteY12" fmla="*/ 1056987 h 1110149"/>
              <a:gd name="connsiteX13" fmla="*/ 0 w 1247971"/>
              <a:gd name="connsiteY13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265814 w 1247971"/>
              <a:gd name="connsiteY2" fmla="*/ 227647 h 1110149"/>
              <a:gd name="connsiteX3" fmla="*/ 244548 w 1247971"/>
              <a:gd name="connsiteY3" fmla="*/ 312708 h 1110149"/>
              <a:gd name="connsiteX4" fmla="*/ 223283 w 1247971"/>
              <a:gd name="connsiteY4" fmla="*/ 387135 h 1110149"/>
              <a:gd name="connsiteX5" fmla="*/ 212651 w 1247971"/>
              <a:gd name="connsiteY5" fmla="*/ 450931 h 1110149"/>
              <a:gd name="connsiteX6" fmla="*/ 180753 w 1247971"/>
              <a:gd name="connsiteY6" fmla="*/ 525359 h 1110149"/>
              <a:gd name="connsiteX7" fmla="*/ 138223 w 1247971"/>
              <a:gd name="connsiteY7" fmla="*/ 684847 h 1110149"/>
              <a:gd name="connsiteX8" fmla="*/ 127590 w 1247971"/>
              <a:gd name="connsiteY8" fmla="*/ 780540 h 1110149"/>
              <a:gd name="connsiteX9" fmla="*/ 95693 w 1247971"/>
              <a:gd name="connsiteY9" fmla="*/ 854968 h 1110149"/>
              <a:gd name="connsiteX10" fmla="*/ 74428 w 1247971"/>
              <a:gd name="connsiteY10" fmla="*/ 929396 h 1110149"/>
              <a:gd name="connsiteX11" fmla="*/ 42530 w 1247971"/>
              <a:gd name="connsiteY11" fmla="*/ 971926 h 1110149"/>
              <a:gd name="connsiteX12" fmla="*/ 21265 w 1247971"/>
              <a:gd name="connsiteY12" fmla="*/ 1056987 h 1110149"/>
              <a:gd name="connsiteX13" fmla="*/ 0 w 1247971"/>
              <a:gd name="connsiteY13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244548 w 1247971"/>
              <a:gd name="connsiteY3" fmla="*/ 312708 h 1110149"/>
              <a:gd name="connsiteX4" fmla="*/ 223283 w 1247971"/>
              <a:gd name="connsiteY4" fmla="*/ 387135 h 1110149"/>
              <a:gd name="connsiteX5" fmla="*/ 212651 w 1247971"/>
              <a:gd name="connsiteY5" fmla="*/ 450931 h 1110149"/>
              <a:gd name="connsiteX6" fmla="*/ 180753 w 1247971"/>
              <a:gd name="connsiteY6" fmla="*/ 525359 h 1110149"/>
              <a:gd name="connsiteX7" fmla="*/ 138223 w 1247971"/>
              <a:gd name="connsiteY7" fmla="*/ 684847 h 1110149"/>
              <a:gd name="connsiteX8" fmla="*/ 127590 w 1247971"/>
              <a:gd name="connsiteY8" fmla="*/ 780540 h 1110149"/>
              <a:gd name="connsiteX9" fmla="*/ 95693 w 1247971"/>
              <a:gd name="connsiteY9" fmla="*/ 854968 h 1110149"/>
              <a:gd name="connsiteX10" fmla="*/ 74428 w 1247971"/>
              <a:gd name="connsiteY10" fmla="*/ 929396 h 1110149"/>
              <a:gd name="connsiteX11" fmla="*/ 42530 w 1247971"/>
              <a:gd name="connsiteY11" fmla="*/ 971926 h 1110149"/>
              <a:gd name="connsiteX12" fmla="*/ 21265 w 1247971"/>
              <a:gd name="connsiteY12" fmla="*/ 1056987 h 1110149"/>
              <a:gd name="connsiteX13" fmla="*/ 0 w 1247971"/>
              <a:gd name="connsiteY13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244548 w 1247971"/>
              <a:gd name="connsiteY3" fmla="*/ 312708 h 1110149"/>
              <a:gd name="connsiteX4" fmla="*/ 223283 w 1247971"/>
              <a:gd name="connsiteY4" fmla="*/ 387135 h 1110149"/>
              <a:gd name="connsiteX5" fmla="*/ 180753 w 1247971"/>
              <a:gd name="connsiteY5" fmla="*/ 525359 h 1110149"/>
              <a:gd name="connsiteX6" fmla="*/ 138223 w 1247971"/>
              <a:gd name="connsiteY6" fmla="*/ 684847 h 1110149"/>
              <a:gd name="connsiteX7" fmla="*/ 127590 w 1247971"/>
              <a:gd name="connsiteY7" fmla="*/ 780540 h 1110149"/>
              <a:gd name="connsiteX8" fmla="*/ 95693 w 1247971"/>
              <a:gd name="connsiteY8" fmla="*/ 854968 h 1110149"/>
              <a:gd name="connsiteX9" fmla="*/ 74428 w 1247971"/>
              <a:gd name="connsiteY9" fmla="*/ 929396 h 1110149"/>
              <a:gd name="connsiteX10" fmla="*/ 42530 w 1247971"/>
              <a:gd name="connsiteY10" fmla="*/ 971926 h 1110149"/>
              <a:gd name="connsiteX11" fmla="*/ 21265 w 1247971"/>
              <a:gd name="connsiteY11" fmla="*/ 1056987 h 1110149"/>
              <a:gd name="connsiteX12" fmla="*/ 0 w 1247971"/>
              <a:gd name="connsiteY12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244548 w 1247971"/>
              <a:gd name="connsiteY3" fmla="*/ 312708 h 1110149"/>
              <a:gd name="connsiteX4" fmla="*/ 180753 w 1247971"/>
              <a:gd name="connsiteY4" fmla="*/ 525359 h 1110149"/>
              <a:gd name="connsiteX5" fmla="*/ 138223 w 1247971"/>
              <a:gd name="connsiteY5" fmla="*/ 684847 h 1110149"/>
              <a:gd name="connsiteX6" fmla="*/ 127590 w 1247971"/>
              <a:gd name="connsiteY6" fmla="*/ 780540 h 1110149"/>
              <a:gd name="connsiteX7" fmla="*/ 95693 w 1247971"/>
              <a:gd name="connsiteY7" fmla="*/ 854968 h 1110149"/>
              <a:gd name="connsiteX8" fmla="*/ 74428 w 1247971"/>
              <a:gd name="connsiteY8" fmla="*/ 929396 h 1110149"/>
              <a:gd name="connsiteX9" fmla="*/ 42530 w 1247971"/>
              <a:gd name="connsiteY9" fmla="*/ 971926 h 1110149"/>
              <a:gd name="connsiteX10" fmla="*/ 21265 w 1247971"/>
              <a:gd name="connsiteY10" fmla="*/ 1056987 h 1110149"/>
              <a:gd name="connsiteX11" fmla="*/ 0 w 1247971"/>
              <a:gd name="connsiteY11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180753 w 1247971"/>
              <a:gd name="connsiteY3" fmla="*/ 525359 h 1110149"/>
              <a:gd name="connsiteX4" fmla="*/ 138223 w 1247971"/>
              <a:gd name="connsiteY4" fmla="*/ 684847 h 1110149"/>
              <a:gd name="connsiteX5" fmla="*/ 127590 w 1247971"/>
              <a:gd name="connsiteY5" fmla="*/ 780540 h 1110149"/>
              <a:gd name="connsiteX6" fmla="*/ 95693 w 1247971"/>
              <a:gd name="connsiteY6" fmla="*/ 854968 h 1110149"/>
              <a:gd name="connsiteX7" fmla="*/ 74428 w 1247971"/>
              <a:gd name="connsiteY7" fmla="*/ 929396 h 1110149"/>
              <a:gd name="connsiteX8" fmla="*/ 42530 w 1247971"/>
              <a:gd name="connsiteY8" fmla="*/ 971926 h 1110149"/>
              <a:gd name="connsiteX9" fmla="*/ 21265 w 1247971"/>
              <a:gd name="connsiteY9" fmla="*/ 1056987 h 1110149"/>
              <a:gd name="connsiteX10" fmla="*/ 0 w 1247971"/>
              <a:gd name="connsiteY10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180753 w 1247971"/>
              <a:gd name="connsiteY3" fmla="*/ 525359 h 1110149"/>
              <a:gd name="connsiteX4" fmla="*/ 138223 w 1247971"/>
              <a:gd name="connsiteY4" fmla="*/ 684847 h 1110149"/>
              <a:gd name="connsiteX5" fmla="*/ 127590 w 1247971"/>
              <a:gd name="connsiteY5" fmla="*/ 780540 h 1110149"/>
              <a:gd name="connsiteX6" fmla="*/ 95693 w 1247971"/>
              <a:gd name="connsiteY6" fmla="*/ 854968 h 1110149"/>
              <a:gd name="connsiteX7" fmla="*/ 74428 w 1247971"/>
              <a:gd name="connsiteY7" fmla="*/ 929396 h 1110149"/>
              <a:gd name="connsiteX8" fmla="*/ 42530 w 1247971"/>
              <a:gd name="connsiteY8" fmla="*/ 971926 h 1110149"/>
              <a:gd name="connsiteX9" fmla="*/ 21265 w 1247971"/>
              <a:gd name="connsiteY9" fmla="*/ 1056987 h 1110149"/>
              <a:gd name="connsiteX10" fmla="*/ 0 w 1247971"/>
              <a:gd name="connsiteY10" fmla="*/ 1110149 h 1110149"/>
              <a:gd name="connsiteX0" fmla="*/ 1253077 w 1253077"/>
              <a:gd name="connsiteY0" fmla="*/ 0 h 1110149"/>
              <a:gd name="connsiteX1" fmla="*/ 749021 w 1253077"/>
              <a:gd name="connsiteY1" fmla="*/ 216025 h 1110149"/>
              <a:gd name="connsiteX2" fmla="*/ 100949 w 1253077"/>
              <a:gd name="connsiteY2" fmla="*/ 144017 h 1110149"/>
              <a:gd name="connsiteX3" fmla="*/ 143329 w 1253077"/>
              <a:gd name="connsiteY3" fmla="*/ 684847 h 1110149"/>
              <a:gd name="connsiteX4" fmla="*/ 132696 w 1253077"/>
              <a:gd name="connsiteY4" fmla="*/ 780540 h 1110149"/>
              <a:gd name="connsiteX5" fmla="*/ 100799 w 1253077"/>
              <a:gd name="connsiteY5" fmla="*/ 854968 h 1110149"/>
              <a:gd name="connsiteX6" fmla="*/ 79534 w 1253077"/>
              <a:gd name="connsiteY6" fmla="*/ 929396 h 1110149"/>
              <a:gd name="connsiteX7" fmla="*/ 47636 w 1253077"/>
              <a:gd name="connsiteY7" fmla="*/ 971926 h 1110149"/>
              <a:gd name="connsiteX8" fmla="*/ 26371 w 1253077"/>
              <a:gd name="connsiteY8" fmla="*/ 1056987 h 1110149"/>
              <a:gd name="connsiteX9" fmla="*/ 5106 w 1253077"/>
              <a:gd name="connsiteY9" fmla="*/ 1110149 h 1110149"/>
              <a:gd name="connsiteX0" fmla="*/ 1253077 w 1253077"/>
              <a:gd name="connsiteY0" fmla="*/ 0 h 1110149"/>
              <a:gd name="connsiteX1" fmla="*/ 749021 w 1253077"/>
              <a:gd name="connsiteY1" fmla="*/ 216025 h 1110149"/>
              <a:gd name="connsiteX2" fmla="*/ 100949 w 1253077"/>
              <a:gd name="connsiteY2" fmla="*/ 144017 h 1110149"/>
              <a:gd name="connsiteX3" fmla="*/ 143329 w 1253077"/>
              <a:gd name="connsiteY3" fmla="*/ 684847 h 1110149"/>
              <a:gd name="connsiteX4" fmla="*/ 1181069 w 1253077"/>
              <a:gd name="connsiteY4" fmla="*/ 648073 h 1110149"/>
              <a:gd name="connsiteX5" fmla="*/ 100799 w 1253077"/>
              <a:gd name="connsiteY5" fmla="*/ 854968 h 1110149"/>
              <a:gd name="connsiteX6" fmla="*/ 79534 w 1253077"/>
              <a:gd name="connsiteY6" fmla="*/ 929396 h 1110149"/>
              <a:gd name="connsiteX7" fmla="*/ 47636 w 1253077"/>
              <a:gd name="connsiteY7" fmla="*/ 971926 h 1110149"/>
              <a:gd name="connsiteX8" fmla="*/ 26371 w 1253077"/>
              <a:gd name="connsiteY8" fmla="*/ 1056987 h 1110149"/>
              <a:gd name="connsiteX9" fmla="*/ 5106 w 1253077"/>
              <a:gd name="connsiteY9" fmla="*/ 1110149 h 1110149"/>
              <a:gd name="connsiteX0" fmla="*/ 1253077 w 1262301"/>
              <a:gd name="connsiteY0" fmla="*/ 0 h 1382386"/>
              <a:gd name="connsiteX1" fmla="*/ 749021 w 1262301"/>
              <a:gd name="connsiteY1" fmla="*/ 216025 h 1382386"/>
              <a:gd name="connsiteX2" fmla="*/ 100949 w 1262301"/>
              <a:gd name="connsiteY2" fmla="*/ 144017 h 1382386"/>
              <a:gd name="connsiteX3" fmla="*/ 143329 w 1262301"/>
              <a:gd name="connsiteY3" fmla="*/ 684847 h 1382386"/>
              <a:gd name="connsiteX4" fmla="*/ 1181069 w 1262301"/>
              <a:gd name="connsiteY4" fmla="*/ 648073 h 1382386"/>
              <a:gd name="connsiteX5" fmla="*/ 1253077 w 1262301"/>
              <a:gd name="connsiteY5" fmla="*/ 1368153 h 1382386"/>
              <a:gd name="connsiteX6" fmla="*/ 79534 w 1262301"/>
              <a:gd name="connsiteY6" fmla="*/ 929396 h 1382386"/>
              <a:gd name="connsiteX7" fmla="*/ 47636 w 1262301"/>
              <a:gd name="connsiteY7" fmla="*/ 971926 h 1382386"/>
              <a:gd name="connsiteX8" fmla="*/ 26371 w 1262301"/>
              <a:gd name="connsiteY8" fmla="*/ 1056987 h 1382386"/>
              <a:gd name="connsiteX9" fmla="*/ 5106 w 1262301"/>
              <a:gd name="connsiteY9" fmla="*/ 1110149 h 1382386"/>
              <a:gd name="connsiteX0" fmla="*/ 1377994 w 1387218"/>
              <a:gd name="connsiteY0" fmla="*/ 0 h 1382386"/>
              <a:gd name="connsiteX1" fmla="*/ 873938 w 1387218"/>
              <a:gd name="connsiteY1" fmla="*/ 216025 h 1382386"/>
              <a:gd name="connsiteX2" fmla="*/ 225866 w 1387218"/>
              <a:gd name="connsiteY2" fmla="*/ 144017 h 1382386"/>
              <a:gd name="connsiteX3" fmla="*/ 268246 w 1387218"/>
              <a:gd name="connsiteY3" fmla="*/ 684847 h 1382386"/>
              <a:gd name="connsiteX4" fmla="*/ 1305986 w 1387218"/>
              <a:gd name="connsiteY4" fmla="*/ 648073 h 1382386"/>
              <a:gd name="connsiteX5" fmla="*/ 1377994 w 1387218"/>
              <a:gd name="connsiteY5" fmla="*/ 1368153 h 1382386"/>
              <a:gd name="connsiteX6" fmla="*/ 204451 w 1387218"/>
              <a:gd name="connsiteY6" fmla="*/ 929396 h 1382386"/>
              <a:gd name="connsiteX7" fmla="*/ 151288 w 1387218"/>
              <a:gd name="connsiteY7" fmla="*/ 1056987 h 1382386"/>
              <a:gd name="connsiteX8" fmla="*/ 130023 w 1387218"/>
              <a:gd name="connsiteY8" fmla="*/ 1110149 h 1382386"/>
              <a:gd name="connsiteX0" fmla="*/ 1253077 w 1262301"/>
              <a:gd name="connsiteY0" fmla="*/ 0 h 1436305"/>
              <a:gd name="connsiteX1" fmla="*/ 749021 w 1262301"/>
              <a:gd name="connsiteY1" fmla="*/ 216025 h 1436305"/>
              <a:gd name="connsiteX2" fmla="*/ 100949 w 1262301"/>
              <a:gd name="connsiteY2" fmla="*/ 144017 h 1436305"/>
              <a:gd name="connsiteX3" fmla="*/ 143329 w 1262301"/>
              <a:gd name="connsiteY3" fmla="*/ 684847 h 1436305"/>
              <a:gd name="connsiteX4" fmla="*/ 1181069 w 1262301"/>
              <a:gd name="connsiteY4" fmla="*/ 648073 h 1436305"/>
              <a:gd name="connsiteX5" fmla="*/ 1253077 w 1262301"/>
              <a:gd name="connsiteY5" fmla="*/ 1368153 h 1436305"/>
              <a:gd name="connsiteX6" fmla="*/ 26371 w 1262301"/>
              <a:gd name="connsiteY6" fmla="*/ 1056987 h 1436305"/>
              <a:gd name="connsiteX7" fmla="*/ 5106 w 1262301"/>
              <a:gd name="connsiteY7" fmla="*/ 1110149 h 1436305"/>
              <a:gd name="connsiteX0" fmla="*/ 1512168 w 1521392"/>
              <a:gd name="connsiteY0" fmla="*/ 0 h 1872208"/>
              <a:gd name="connsiteX1" fmla="*/ 1008112 w 1521392"/>
              <a:gd name="connsiteY1" fmla="*/ 216025 h 1872208"/>
              <a:gd name="connsiteX2" fmla="*/ 360040 w 1521392"/>
              <a:gd name="connsiteY2" fmla="*/ 144017 h 1872208"/>
              <a:gd name="connsiteX3" fmla="*/ 402420 w 1521392"/>
              <a:gd name="connsiteY3" fmla="*/ 684847 h 1872208"/>
              <a:gd name="connsiteX4" fmla="*/ 1440160 w 1521392"/>
              <a:gd name="connsiteY4" fmla="*/ 648073 h 1872208"/>
              <a:gd name="connsiteX5" fmla="*/ 1512168 w 1521392"/>
              <a:gd name="connsiteY5" fmla="*/ 1368153 h 1872208"/>
              <a:gd name="connsiteX6" fmla="*/ 285462 w 1521392"/>
              <a:gd name="connsiteY6" fmla="*/ 1056987 h 1872208"/>
              <a:gd name="connsiteX7" fmla="*/ 0 w 1521392"/>
              <a:gd name="connsiteY7" fmla="*/ 1872208 h 1872208"/>
              <a:gd name="connsiteX0" fmla="*/ 1512168 w 1521392"/>
              <a:gd name="connsiteY0" fmla="*/ 0 h 2063615"/>
              <a:gd name="connsiteX1" fmla="*/ 1008112 w 1521392"/>
              <a:gd name="connsiteY1" fmla="*/ 216025 h 2063615"/>
              <a:gd name="connsiteX2" fmla="*/ 360040 w 1521392"/>
              <a:gd name="connsiteY2" fmla="*/ 144017 h 2063615"/>
              <a:gd name="connsiteX3" fmla="*/ 402420 w 1521392"/>
              <a:gd name="connsiteY3" fmla="*/ 684847 h 2063615"/>
              <a:gd name="connsiteX4" fmla="*/ 1440160 w 1521392"/>
              <a:gd name="connsiteY4" fmla="*/ 648073 h 2063615"/>
              <a:gd name="connsiteX5" fmla="*/ 1512168 w 1521392"/>
              <a:gd name="connsiteY5" fmla="*/ 1368153 h 2063615"/>
              <a:gd name="connsiteX6" fmla="*/ 864096 w 1521392"/>
              <a:gd name="connsiteY6" fmla="*/ 2016223 h 2063615"/>
              <a:gd name="connsiteX7" fmla="*/ 0 w 1521392"/>
              <a:gd name="connsiteY7" fmla="*/ 1872208 h 2063615"/>
              <a:gd name="connsiteX0" fmla="*/ 1440160 w 1449384"/>
              <a:gd name="connsiteY0" fmla="*/ 0 h 2063615"/>
              <a:gd name="connsiteX1" fmla="*/ 936104 w 1449384"/>
              <a:gd name="connsiteY1" fmla="*/ 216025 h 2063615"/>
              <a:gd name="connsiteX2" fmla="*/ 288032 w 1449384"/>
              <a:gd name="connsiteY2" fmla="*/ 144017 h 2063615"/>
              <a:gd name="connsiteX3" fmla="*/ 330412 w 1449384"/>
              <a:gd name="connsiteY3" fmla="*/ 684847 h 2063615"/>
              <a:gd name="connsiteX4" fmla="*/ 1368152 w 1449384"/>
              <a:gd name="connsiteY4" fmla="*/ 648073 h 2063615"/>
              <a:gd name="connsiteX5" fmla="*/ 1440160 w 1449384"/>
              <a:gd name="connsiteY5" fmla="*/ 1368153 h 2063615"/>
              <a:gd name="connsiteX6" fmla="*/ 792088 w 1449384"/>
              <a:gd name="connsiteY6" fmla="*/ 2016223 h 2063615"/>
              <a:gd name="connsiteX7" fmla="*/ 0 w 1449384"/>
              <a:gd name="connsiteY7" fmla="*/ 1440159 h 2063615"/>
              <a:gd name="connsiteX0" fmla="*/ 1469101 w 1478325"/>
              <a:gd name="connsiteY0" fmla="*/ 0 h 2063615"/>
              <a:gd name="connsiteX1" fmla="*/ 965045 w 1478325"/>
              <a:gd name="connsiteY1" fmla="*/ 216025 h 2063615"/>
              <a:gd name="connsiteX2" fmla="*/ 100949 w 1478325"/>
              <a:gd name="connsiteY2" fmla="*/ 72007 h 2063615"/>
              <a:gd name="connsiteX3" fmla="*/ 359353 w 1478325"/>
              <a:gd name="connsiteY3" fmla="*/ 684847 h 2063615"/>
              <a:gd name="connsiteX4" fmla="*/ 1397093 w 1478325"/>
              <a:gd name="connsiteY4" fmla="*/ 648073 h 2063615"/>
              <a:gd name="connsiteX5" fmla="*/ 1469101 w 1478325"/>
              <a:gd name="connsiteY5" fmla="*/ 1368153 h 2063615"/>
              <a:gd name="connsiteX6" fmla="*/ 821029 w 1478325"/>
              <a:gd name="connsiteY6" fmla="*/ 2016223 h 2063615"/>
              <a:gd name="connsiteX7" fmla="*/ 28941 w 1478325"/>
              <a:gd name="connsiteY7" fmla="*/ 1440159 h 2063615"/>
              <a:gd name="connsiteX0" fmla="*/ 1469101 w 1478325"/>
              <a:gd name="connsiteY0" fmla="*/ 0 h 2063615"/>
              <a:gd name="connsiteX1" fmla="*/ 965045 w 1478325"/>
              <a:gd name="connsiteY1" fmla="*/ 216025 h 2063615"/>
              <a:gd name="connsiteX2" fmla="*/ 100949 w 1478325"/>
              <a:gd name="connsiteY2" fmla="*/ 72007 h 2063615"/>
              <a:gd name="connsiteX3" fmla="*/ 244966 w 1478325"/>
              <a:gd name="connsiteY3" fmla="*/ 1080119 h 2063615"/>
              <a:gd name="connsiteX4" fmla="*/ 1397093 w 1478325"/>
              <a:gd name="connsiteY4" fmla="*/ 648073 h 2063615"/>
              <a:gd name="connsiteX5" fmla="*/ 1469101 w 1478325"/>
              <a:gd name="connsiteY5" fmla="*/ 1368153 h 2063615"/>
              <a:gd name="connsiteX6" fmla="*/ 821029 w 1478325"/>
              <a:gd name="connsiteY6" fmla="*/ 2016223 h 2063615"/>
              <a:gd name="connsiteX7" fmla="*/ 28941 w 1478325"/>
              <a:gd name="connsiteY7" fmla="*/ 1440159 h 2063615"/>
              <a:gd name="connsiteX0" fmla="*/ 1440160 w 1449384"/>
              <a:gd name="connsiteY0" fmla="*/ 0 h 2063615"/>
              <a:gd name="connsiteX1" fmla="*/ 936104 w 1449384"/>
              <a:gd name="connsiteY1" fmla="*/ 216025 h 2063615"/>
              <a:gd name="connsiteX2" fmla="*/ 72008 w 1449384"/>
              <a:gd name="connsiteY2" fmla="*/ 72007 h 2063615"/>
              <a:gd name="connsiteX3" fmla="*/ 216025 w 1449384"/>
              <a:gd name="connsiteY3" fmla="*/ 1080119 h 2063615"/>
              <a:gd name="connsiteX4" fmla="*/ 1368152 w 1449384"/>
              <a:gd name="connsiteY4" fmla="*/ 648073 h 2063615"/>
              <a:gd name="connsiteX5" fmla="*/ 1440160 w 1449384"/>
              <a:gd name="connsiteY5" fmla="*/ 1368153 h 2063615"/>
              <a:gd name="connsiteX6" fmla="*/ 792088 w 1449384"/>
              <a:gd name="connsiteY6" fmla="*/ 2016223 h 2063615"/>
              <a:gd name="connsiteX7" fmla="*/ 0 w 1449384"/>
              <a:gd name="connsiteY7" fmla="*/ 1440159 h 2063615"/>
              <a:gd name="connsiteX0" fmla="*/ 1512168 w 1521392"/>
              <a:gd name="connsiteY0" fmla="*/ 0 h 2063615"/>
              <a:gd name="connsiteX1" fmla="*/ 1008112 w 1521392"/>
              <a:gd name="connsiteY1" fmla="*/ 216025 h 2063615"/>
              <a:gd name="connsiteX2" fmla="*/ 0 w 1521392"/>
              <a:gd name="connsiteY2" fmla="*/ 144015 h 2063615"/>
              <a:gd name="connsiteX3" fmla="*/ 288033 w 1521392"/>
              <a:gd name="connsiteY3" fmla="*/ 1080119 h 2063615"/>
              <a:gd name="connsiteX4" fmla="*/ 1440160 w 1521392"/>
              <a:gd name="connsiteY4" fmla="*/ 648073 h 2063615"/>
              <a:gd name="connsiteX5" fmla="*/ 1512168 w 1521392"/>
              <a:gd name="connsiteY5" fmla="*/ 1368153 h 2063615"/>
              <a:gd name="connsiteX6" fmla="*/ 864096 w 1521392"/>
              <a:gd name="connsiteY6" fmla="*/ 2016223 h 2063615"/>
              <a:gd name="connsiteX7" fmla="*/ 72008 w 1521392"/>
              <a:gd name="connsiteY7" fmla="*/ 1440159 h 2063615"/>
              <a:gd name="connsiteX0" fmla="*/ 1584176 w 1593400"/>
              <a:gd name="connsiteY0" fmla="*/ 0 h 2063615"/>
              <a:gd name="connsiteX1" fmla="*/ 1080120 w 1593400"/>
              <a:gd name="connsiteY1" fmla="*/ 216025 h 2063615"/>
              <a:gd name="connsiteX2" fmla="*/ 0 w 1593400"/>
              <a:gd name="connsiteY2" fmla="*/ 144015 h 2063615"/>
              <a:gd name="connsiteX3" fmla="*/ 360041 w 1593400"/>
              <a:gd name="connsiteY3" fmla="*/ 1080119 h 2063615"/>
              <a:gd name="connsiteX4" fmla="*/ 1512168 w 1593400"/>
              <a:gd name="connsiteY4" fmla="*/ 648073 h 2063615"/>
              <a:gd name="connsiteX5" fmla="*/ 1584176 w 1593400"/>
              <a:gd name="connsiteY5" fmla="*/ 1368153 h 2063615"/>
              <a:gd name="connsiteX6" fmla="*/ 936104 w 1593400"/>
              <a:gd name="connsiteY6" fmla="*/ 2016223 h 2063615"/>
              <a:gd name="connsiteX7" fmla="*/ 144016 w 1593400"/>
              <a:gd name="connsiteY7" fmla="*/ 1440159 h 2063615"/>
              <a:gd name="connsiteX0" fmla="*/ 1584176 w 1593400"/>
              <a:gd name="connsiteY0" fmla="*/ 0 h 2063615"/>
              <a:gd name="connsiteX1" fmla="*/ 1080120 w 1593400"/>
              <a:gd name="connsiteY1" fmla="*/ 216025 h 2063615"/>
              <a:gd name="connsiteX2" fmla="*/ 0 w 1593400"/>
              <a:gd name="connsiteY2" fmla="*/ 144015 h 2063615"/>
              <a:gd name="connsiteX3" fmla="*/ 360041 w 1593400"/>
              <a:gd name="connsiteY3" fmla="*/ 1080119 h 2063615"/>
              <a:gd name="connsiteX4" fmla="*/ 1512168 w 1593400"/>
              <a:gd name="connsiteY4" fmla="*/ 648073 h 2063615"/>
              <a:gd name="connsiteX5" fmla="*/ 1584176 w 1593400"/>
              <a:gd name="connsiteY5" fmla="*/ 1368153 h 2063615"/>
              <a:gd name="connsiteX6" fmla="*/ 936104 w 1593400"/>
              <a:gd name="connsiteY6" fmla="*/ 2016223 h 2063615"/>
              <a:gd name="connsiteX7" fmla="*/ 144016 w 1593400"/>
              <a:gd name="connsiteY7" fmla="*/ 1440159 h 2063615"/>
              <a:gd name="connsiteX0" fmla="*/ 1584176 w 1593400"/>
              <a:gd name="connsiteY0" fmla="*/ 242516 h 2306131"/>
              <a:gd name="connsiteX1" fmla="*/ 1080120 w 1593400"/>
              <a:gd name="connsiteY1" fmla="*/ 45854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584176 w 1593400"/>
              <a:gd name="connsiteY0" fmla="*/ 242516 h 2306131"/>
              <a:gd name="connsiteX1" fmla="*/ 1080120 w 1593400"/>
              <a:gd name="connsiteY1" fmla="*/ 45854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584176 w 1593400"/>
              <a:gd name="connsiteY0" fmla="*/ 242516 h 2306131"/>
              <a:gd name="connsiteX1" fmla="*/ 1008112 w 1593400"/>
              <a:gd name="connsiteY1" fmla="*/ 38653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368152 w 1593400"/>
              <a:gd name="connsiteY0" fmla="*/ 26491 h 2306131"/>
              <a:gd name="connsiteX1" fmla="*/ 1008112 w 1593400"/>
              <a:gd name="connsiteY1" fmla="*/ 38653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368152 w 1593400"/>
              <a:gd name="connsiteY0" fmla="*/ 26491 h 2306131"/>
              <a:gd name="connsiteX1" fmla="*/ 1008112 w 1593400"/>
              <a:gd name="connsiteY1" fmla="*/ 38653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76064 h 2495664"/>
              <a:gd name="connsiteX3" fmla="*/ 360041 w 1593400"/>
              <a:gd name="connsiteY3" fmla="*/ 1512168 h 2495664"/>
              <a:gd name="connsiteX4" fmla="*/ 1512168 w 1593400"/>
              <a:gd name="connsiteY4" fmla="*/ 1080122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76064 h 2495664"/>
              <a:gd name="connsiteX3" fmla="*/ 360041 w 1593400"/>
              <a:gd name="connsiteY3" fmla="*/ 1512168 h 2495664"/>
              <a:gd name="connsiteX4" fmla="*/ 1512168 w 1593400"/>
              <a:gd name="connsiteY4" fmla="*/ 1080122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360041 w 1593400"/>
              <a:gd name="connsiteY3" fmla="*/ 1512168 h 2495664"/>
              <a:gd name="connsiteX4" fmla="*/ 1512168 w 1593400"/>
              <a:gd name="connsiteY4" fmla="*/ 1080122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432048 w 1593400"/>
              <a:gd name="connsiteY3" fmla="*/ 1368152 h 2495664"/>
              <a:gd name="connsiteX4" fmla="*/ 1512168 w 1593400"/>
              <a:gd name="connsiteY4" fmla="*/ 1080122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432048 w 1593400"/>
              <a:gd name="connsiteY3" fmla="*/ 1368152 h 2495664"/>
              <a:gd name="connsiteX4" fmla="*/ 1512168 w 1593400"/>
              <a:gd name="connsiteY4" fmla="*/ 936104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432048 w 1593400"/>
              <a:gd name="connsiteY3" fmla="*/ 1368152 h 2495664"/>
              <a:gd name="connsiteX4" fmla="*/ 1512168 w 1593400"/>
              <a:gd name="connsiteY4" fmla="*/ 936104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432048 w 1593400"/>
              <a:gd name="connsiteY3" fmla="*/ 1368152 h 2495664"/>
              <a:gd name="connsiteX4" fmla="*/ 1512168 w 1593400"/>
              <a:gd name="connsiteY4" fmla="*/ 936104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953440"/>
              <a:gd name="connsiteY0" fmla="*/ 0 h 2495664"/>
              <a:gd name="connsiteX1" fmla="*/ 1008112 w 1953440"/>
              <a:gd name="connsiteY1" fmla="*/ 576064 h 2495664"/>
              <a:gd name="connsiteX2" fmla="*/ 0 w 1953440"/>
              <a:gd name="connsiteY2" fmla="*/ 504056 h 2495664"/>
              <a:gd name="connsiteX3" fmla="*/ 432048 w 1953440"/>
              <a:gd name="connsiteY3" fmla="*/ 1368152 h 2495664"/>
              <a:gd name="connsiteX4" fmla="*/ 1512168 w 1953440"/>
              <a:gd name="connsiteY4" fmla="*/ 936104 h 2495664"/>
              <a:gd name="connsiteX5" fmla="*/ 1944216 w 1953440"/>
              <a:gd name="connsiteY5" fmla="*/ 1728192 h 2495664"/>
              <a:gd name="connsiteX6" fmla="*/ 936104 w 1953440"/>
              <a:gd name="connsiteY6" fmla="*/ 2448272 h 2495664"/>
              <a:gd name="connsiteX7" fmla="*/ 144016 w 1953440"/>
              <a:gd name="connsiteY7" fmla="*/ 1872208 h 2495664"/>
              <a:gd name="connsiteX0" fmla="*/ 1296144 w 2082253"/>
              <a:gd name="connsiteY0" fmla="*/ 0 h 2516537"/>
              <a:gd name="connsiteX1" fmla="*/ 1008112 w 2082253"/>
              <a:gd name="connsiteY1" fmla="*/ 576064 h 2516537"/>
              <a:gd name="connsiteX2" fmla="*/ 0 w 2082253"/>
              <a:gd name="connsiteY2" fmla="*/ 504056 h 2516537"/>
              <a:gd name="connsiteX3" fmla="*/ 432048 w 2082253"/>
              <a:gd name="connsiteY3" fmla="*/ 1368152 h 2516537"/>
              <a:gd name="connsiteX4" fmla="*/ 1512168 w 2082253"/>
              <a:gd name="connsiteY4" fmla="*/ 936104 h 2516537"/>
              <a:gd name="connsiteX5" fmla="*/ 1944216 w 2082253"/>
              <a:gd name="connsiteY5" fmla="*/ 1728192 h 2516537"/>
              <a:gd name="connsiteX6" fmla="*/ 936104 w 2082253"/>
              <a:gd name="connsiteY6" fmla="*/ 2448272 h 2516537"/>
              <a:gd name="connsiteX7" fmla="*/ 144016 w 2082253"/>
              <a:gd name="connsiteY7" fmla="*/ 1872208 h 2516537"/>
              <a:gd name="connsiteX0" fmla="*/ 1296144 w 2082253"/>
              <a:gd name="connsiteY0" fmla="*/ 0 h 2495664"/>
              <a:gd name="connsiteX1" fmla="*/ 1008112 w 2082253"/>
              <a:gd name="connsiteY1" fmla="*/ 576064 h 2495664"/>
              <a:gd name="connsiteX2" fmla="*/ 0 w 2082253"/>
              <a:gd name="connsiteY2" fmla="*/ 504056 h 2495664"/>
              <a:gd name="connsiteX3" fmla="*/ 432048 w 2082253"/>
              <a:gd name="connsiteY3" fmla="*/ 1368152 h 2495664"/>
              <a:gd name="connsiteX4" fmla="*/ 1512168 w 2082253"/>
              <a:gd name="connsiteY4" fmla="*/ 936104 h 2495664"/>
              <a:gd name="connsiteX5" fmla="*/ 1944216 w 2082253"/>
              <a:gd name="connsiteY5" fmla="*/ 1656184 h 2495664"/>
              <a:gd name="connsiteX6" fmla="*/ 936104 w 2082253"/>
              <a:gd name="connsiteY6" fmla="*/ 2448272 h 2495664"/>
              <a:gd name="connsiteX7" fmla="*/ 144016 w 2082253"/>
              <a:gd name="connsiteY7" fmla="*/ 1872208 h 2495664"/>
              <a:gd name="connsiteX0" fmla="*/ 1296144 w 2082253"/>
              <a:gd name="connsiteY0" fmla="*/ 0 h 2495664"/>
              <a:gd name="connsiteX1" fmla="*/ 1008112 w 2082253"/>
              <a:gd name="connsiteY1" fmla="*/ 576064 h 2495664"/>
              <a:gd name="connsiteX2" fmla="*/ 0 w 2082253"/>
              <a:gd name="connsiteY2" fmla="*/ 504056 h 2495664"/>
              <a:gd name="connsiteX3" fmla="*/ 432048 w 2082253"/>
              <a:gd name="connsiteY3" fmla="*/ 1368152 h 2495664"/>
              <a:gd name="connsiteX4" fmla="*/ 1512168 w 2082253"/>
              <a:gd name="connsiteY4" fmla="*/ 936104 h 2495664"/>
              <a:gd name="connsiteX5" fmla="*/ 1944216 w 2082253"/>
              <a:gd name="connsiteY5" fmla="*/ 1584176 h 2495664"/>
              <a:gd name="connsiteX6" fmla="*/ 936104 w 2082253"/>
              <a:gd name="connsiteY6" fmla="*/ 2448272 h 2495664"/>
              <a:gd name="connsiteX7" fmla="*/ 144016 w 2082253"/>
              <a:gd name="connsiteY7" fmla="*/ 1872208 h 2495664"/>
              <a:gd name="connsiteX0" fmla="*/ 1296144 w 2089168"/>
              <a:gd name="connsiteY0" fmla="*/ 0 h 2495664"/>
              <a:gd name="connsiteX1" fmla="*/ 1008112 w 2089168"/>
              <a:gd name="connsiteY1" fmla="*/ 576064 h 2495664"/>
              <a:gd name="connsiteX2" fmla="*/ 0 w 2089168"/>
              <a:gd name="connsiteY2" fmla="*/ 504056 h 2495664"/>
              <a:gd name="connsiteX3" fmla="*/ 432048 w 2089168"/>
              <a:gd name="connsiteY3" fmla="*/ 1368152 h 2495664"/>
              <a:gd name="connsiteX4" fmla="*/ 1512168 w 2089168"/>
              <a:gd name="connsiteY4" fmla="*/ 936104 h 2495664"/>
              <a:gd name="connsiteX5" fmla="*/ 1944216 w 2089168"/>
              <a:gd name="connsiteY5" fmla="*/ 1584176 h 2495664"/>
              <a:gd name="connsiteX6" fmla="*/ 936104 w 2089168"/>
              <a:gd name="connsiteY6" fmla="*/ 2448272 h 2495664"/>
              <a:gd name="connsiteX7" fmla="*/ 144016 w 2089168"/>
              <a:gd name="connsiteY7" fmla="*/ 1872208 h 2495664"/>
              <a:gd name="connsiteX0" fmla="*/ 1296144 w 2089167"/>
              <a:gd name="connsiteY0" fmla="*/ 0 h 2588545"/>
              <a:gd name="connsiteX1" fmla="*/ 1008112 w 2089167"/>
              <a:gd name="connsiteY1" fmla="*/ 576064 h 2588545"/>
              <a:gd name="connsiteX2" fmla="*/ 0 w 2089167"/>
              <a:gd name="connsiteY2" fmla="*/ 504056 h 2588545"/>
              <a:gd name="connsiteX3" fmla="*/ 432048 w 2089167"/>
              <a:gd name="connsiteY3" fmla="*/ 1368152 h 2588545"/>
              <a:gd name="connsiteX4" fmla="*/ 1512168 w 2089167"/>
              <a:gd name="connsiteY4" fmla="*/ 936104 h 2588545"/>
              <a:gd name="connsiteX5" fmla="*/ 1944215 w 2089167"/>
              <a:gd name="connsiteY5" fmla="*/ 1800200 h 2588545"/>
              <a:gd name="connsiteX6" fmla="*/ 936104 w 2089167"/>
              <a:gd name="connsiteY6" fmla="*/ 2448272 h 2588545"/>
              <a:gd name="connsiteX7" fmla="*/ 144016 w 2089167"/>
              <a:gd name="connsiteY7" fmla="*/ 1872208 h 2588545"/>
              <a:gd name="connsiteX0" fmla="*/ 1296144 w 2082252"/>
              <a:gd name="connsiteY0" fmla="*/ 0 h 2588545"/>
              <a:gd name="connsiteX1" fmla="*/ 1008112 w 2082252"/>
              <a:gd name="connsiteY1" fmla="*/ 576064 h 2588545"/>
              <a:gd name="connsiteX2" fmla="*/ 0 w 2082252"/>
              <a:gd name="connsiteY2" fmla="*/ 504056 h 2588545"/>
              <a:gd name="connsiteX3" fmla="*/ 432048 w 2082252"/>
              <a:gd name="connsiteY3" fmla="*/ 1368152 h 2588545"/>
              <a:gd name="connsiteX4" fmla="*/ 1512168 w 2082252"/>
              <a:gd name="connsiteY4" fmla="*/ 936104 h 2588545"/>
              <a:gd name="connsiteX5" fmla="*/ 1944215 w 2082252"/>
              <a:gd name="connsiteY5" fmla="*/ 1800200 h 2588545"/>
              <a:gd name="connsiteX6" fmla="*/ 936104 w 2082252"/>
              <a:gd name="connsiteY6" fmla="*/ 2448272 h 2588545"/>
              <a:gd name="connsiteX7" fmla="*/ 144016 w 2082252"/>
              <a:gd name="connsiteY7" fmla="*/ 1872208 h 2588545"/>
              <a:gd name="connsiteX0" fmla="*/ 1296144 w 1944215"/>
              <a:gd name="connsiteY0" fmla="*/ 0 h 2495664"/>
              <a:gd name="connsiteX1" fmla="*/ 1008112 w 1944215"/>
              <a:gd name="connsiteY1" fmla="*/ 576064 h 2495664"/>
              <a:gd name="connsiteX2" fmla="*/ 0 w 1944215"/>
              <a:gd name="connsiteY2" fmla="*/ 504056 h 2495664"/>
              <a:gd name="connsiteX3" fmla="*/ 432048 w 1944215"/>
              <a:gd name="connsiteY3" fmla="*/ 1368152 h 2495664"/>
              <a:gd name="connsiteX4" fmla="*/ 1512168 w 1944215"/>
              <a:gd name="connsiteY4" fmla="*/ 936104 h 2495664"/>
              <a:gd name="connsiteX5" fmla="*/ 1944215 w 1944215"/>
              <a:gd name="connsiteY5" fmla="*/ 1800200 h 2495664"/>
              <a:gd name="connsiteX6" fmla="*/ 936104 w 1944215"/>
              <a:gd name="connsiteY6" fmla="*/ 2448272 h 2495664"/>
              <a:gd name="connsiteX7" fmla="*/ 144016 w 1944215"/>
              <a:gd name="connsiteY7" fmla="*/ 1872208 h 2495664"/>
              <a:gd name="connsiteX0" fmla="*/ 1296144 w 1944215"/>
              <a:gd name="connsiteY0" fmla="*/ 0 h 2495664"/>
              <a:gd name="connsiteX1" fmla="*/ 1008112 w 1944215"/>
              <a:gd name="connsiteY1" fmla="*/ 576064 h 2495664"/>
              <a:gd name="connsiteX2" fmla="*/ 0 w 1944215"/>
              <a:gd name="connsiteY2" fmla="*/ 504056 h 2495664"/>
              <a:gd name="connsiteX3" fmla="*/ 432048 w 1944215"/>
              <a:gd name="connsiteY3" fmla="*/ 1368152 h 2495664"/>
              <a:gd name="connsiteX4" fmla="*/ 1512168 w 1944215"/>
              <a:gd name="connsiteY4" fmla="*/ 936104 h 2495664"/>
              <a:gd name="connsiteX5" fmla="*/ 1944215 w 1944215"/>
              <a:gd name="connsiteY5" fmla="*/ 1800200 h 2495664"/>
              <a:gd name="connsiteX6" fmla="*/ 936104 w 1944215"/>
              <a:gd name="connsiteY6" fmla="*/ 2448272 h 2495664"/>
              <a:gd name="connsiteX7" fmla="*/ 576065 w 1944215"/>
              <a:gd name="connsiteY7" fmla="*/ 2160240 h 2495664"/>
              <a:gd name="connsiteX0" fmla="*/ 1296144 w 1944215"/>
              <a:gd name="connsiteY0" fmla="*/ 0 h 2495664"/>
              <a:gd name="connsiteX1" fmla="*/ 1008112 w 1944215"/>
              <a:gd name="connsiteY1" fmla="*/ 576064 h 2495664"/>
              <a:gd name="connsiteX2" fmla="*/ 0 w 1944215"/>
              <a:gd name="connsiteY2" fmla="*/ 504056 h 2495664"/>
              <a:gd name="connsiteX3" fmla="*/ 432049 w 1944215"/>
              <a:gd name="connsiteY3" fmla="*/ 1656184 h 2495664"/>
              <a:gd name="connsiteX4" fmla="*/ 1512168 w 1944215"/>
              <a:gd name="connsiteY4" fmla="*/ 936104 h 2495664"/>
              <a:gd name="connsiteX5" fmla="*/ 1944215 w 1944215"/>
              <a:gd name="connsiteY5" fmla="*/ 1800200 h 2495664"/>
              <a:gd name="connsiteX6" fmla="*/ 936104 w 1944215"/>
              <a:gd name="connsiteY6" fmla="*/ 2448272 h 2495664"/>
              <a:gd name="connsiteX7" fmla="*/ 576065 w 1944215"/>
              <a:gd name="connsiteY7" fmla="*/ 2160240 h 2495664"/>
              <a:gd name="connsiteX0" fmla="*/ 1368151 w 2016222"/>
              <a:gd name="connsiteY0" fmla="*/ 0 h 2495664"/>
              <a:gd name="connsiteX1" fmla="*/ 1080119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368151 w 2016222"/>
              <a:gd name="connsiteY0" fmla="*/ 0 h 2495664"/>
              <a:gd name="connsiteX1" fmla="*/ 792088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368151 w 2016222"/>
              <a:gd name="connsiteY0" fmla="*/ 96011 h 2591675"/>
              <a:gd name="connsiteX1" fmla="*/ 1080120 w 2016222"/>
              <a:gd name="connsiteY1" fmla="*/ 96011 h 2591675"/>
              <a:gd name="connsiteX2" fmla="*/ 792088 w 2016222"/>
              <a:gd name="connsiteY2" fmla="*/ 672075 h 2591675"/>
              <a:gd name="connsiteX3" fmla="*/ 0 w 2016222"/>
              <a:gd name="connsiteY3" fmla="*/ 816091 h 2591675"/>
              <a:gd name="connsiteX4" fmla="*/ 504056 w 2016222"/>
              <a:gd name="connsiteY4" fmla="*/ 1752195 h 2591675"/>
              <a:gd name="connsiteX5" fmla="*/ 1584175 w 2016222"/>
              <a:gd name="connsiteY5" fmla="*/ 1032115 h 2591675"/>
              <a:gd name="connsiteX6" fmla="*/ 2016222 w 2016222"/>
              <a:gd name="connsiteY6" fmla="*/ 1896211 h 2591675"/>
              <a:gd name="connsiteX7" fmla="*/ 1008111 w 2016222"/>
              <a:gd name="connsiteY7" fmla="*/ 2544283 h 2591675"/>
              <a:gd name="connsiteX8" fmla="*/ 648072 w 2016222"/>
              <a:gd name="connsiteY8" fmla="*/ 2256251 h 2591675"/>
              <a:gd name="connsiteX0" fmla="*/ 1080120 w 2016222"/>
              <a:gd name="connsiteY0" fmla="*/ 0 h 2495664"/>
              <a:gd name="connsiteX1" fmla="*/ 792088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080120 w 2016222"/>
              <a:gd name="connsiteY0" fmla="*/ 24003 h 2519667"/>
              <a:gd name="connsiteX1" fmla="*/ 1080120 w 2016222"/>
              <a:gd name="connsiteY1" fmla="*/ 96011 h 2519667"/>
              <a:gd name="connsiteX2" fmla="*/ 792088 w 2016222"/>
              <a:gd name="connsiteY2" fmla="*/ 600067 h 2519667"/>
              <a:gd name="connsiteX3" fmla="*/ 0 w 2016222"/>
              <a:gd name="connsiteY3" fmla="*/ 744083 h 2519667"/>
              <a:gd name="connsiteX4" fmla="*/ 504056 w 2016222"/>
              <a:gd name="connsiteY4" fmla="*/ 1680187 h 2519667"/>
              <a:gd name="connsiteX5" fmla="*/ 1584175 w 2016222"/>
              <a:gd name="connsiteY5" fmla="*/ 960107 h 2519667"/>
              <a:gd name="connsiteX6" fmla="*/ 2016222 w 2016222"/>
              <a:gd name="connsiteY6" fmla="*/ 1824203 h 2519667"/>
              <a:gd name="connsiteX7" fmla="*/ 1008111 w 2016222"/>
              <a:gd name="connsiteY7" fmla="*/ 2472275 h 2519667"/>
              <a:gd name="connsiteX8" fmla="*/ 648072 w 2016222"/>
              <a:gd name="connsiteY8" fmla="*/ 2184243 h 2519667"/>
              <a:gd name="connsiteX0" fmla="*/ 1080120 w 2016222"/>
              <a:gd name="connsiteY0" fmla="*/ 24003 h 2519667"/>
              <a:gd name="connsiteX1" fmla="*/ 1080120 w 2016222"/>
              <a:gd name="connsiteY1" fmla="*/ 96011 h 2519667"/>
              <a:gd name="connsiteX2" fmla="*/ 792088 w 2016222"/>
              <a:gd name="connsiteY2" fmla="*/ 600067 h 2519667"/>
              <a:gd name="connsiteX3" fmla="*/ 0 w 2016222"/>
              <a:gd name="connsiteY3" fmla="*/ 744083 h 2519667"/>
              <a:gd name="connsiteX4" fmla="*/ 504056 w 2016222"/>
              <a:gd name="connsiteY4" fmla="*/ 1680187 h 2519667"/>
              <a:gd name="connsiteX5" fmla="*/ 1584175 w 2016222"/>
              <a:gd name="connsiteY5" fmla="*/ 960107 h 2519667"/>
              <a:gd name="connsiteX6" fmla="*/ 2016222 w 2016222"/>
              <a:gd name="connsiteY6" fmla="*/ 1824203 h 2519667"/>
              <a:gd name="connsiteX7" fmla="*/ 1008111 w 2016222"/>
              <a:gd name="connsiteY7" fmla="*/ 2472275 h 2519667"/>
              <a:gd name="connsiteX8" fmla="*/ 648072 w 2016222"/>
              <a:gd name="connsiteY8" fmla="*/ 2184243 h 2519667"/>
              <a:gd name="connsiteX0" fmla="*/ 1080120 w 2016222"/>
              <a:gd name="connsiteY0" fmla="*/ 0 h 2495664"/>
              <a:gd name="connsiteX1" fmla="*/ 792088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080120 w 2016222"/>
              <a:gd name="connsiteY0" fmla="*/ 0 h 2495664"/>
              <a:gd name="connsiteX1" fmla="*/ 792088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584175 w 2016222"/>
              <a:gd name="connsiteY4" fmla="*/ 936104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584175 w 2016222"/>
              <a:gd name="connsiteY4" fmla="*/ 936104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584176 w 2016222"/>
              <a:gd name="connsiteY4" fmla="*/ 936104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728192 w 2016222"/>
              <a:gd name="connsiteY4" fmla="*/ 936104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584176 w 2016222"/>
              <a:gd name="connsiteY4" fmla="*/ 864096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124141"/>
              <a:gd name="connsiteY0" fmla="*/ 0 h 2423656"/>
              <a:gd name="connsiteX1" fmla="*/ 792088 w 2124141"/>
              <a:gd name="connsiteY1" fmla="*/ 576064 h 2423656"/>
              <a:gd name="connsiteX2" fmla="*/ 0 w 2124141"/>
              <a:gd name="connsiteY2" fmla="*/ 720080 h 2423656"/>
              <a:gd name="connsiteX3" fmla="*/ 504056 w 2124141"/>
              <a:gd name="connsiteY3" fmla="*/ 1656184 h 2423656"/>
              <a:gd name="connsiteX4" fmla="*/ 1584176 w 2124141"/>
              <a:gd name="connsiteY4" fmla="*/ 864096 h 2423656"/>
              <a:gd name="connsiteX5" fmla="*/ 2016222 w 2124141"/>
              <a:gd name="connsiteY5" fmla="*/ 1800200 h 2423656"/>
              <a:gd name="connsiteX6" fmla="*/ 1008112 w 2124141"/>
              <a:gd name="connsiteY6" fmla="*/ 2376264 h 2423656"/>
              <a:gd name="connsiteX7" fmla="*/ 648072 w 2124141"/>
              <a:gd name="connsiteY7" fmla="*/ 2160240 h 2423656"/>
              <a:gd name="connsiteX0" fmla="*/ 1080120 w 2124141"/>
              <a:gd name="connsiteY0" fmla="*/ 0 h 2423656"/>
              <a:gd name="connsiteX1" fmla="*/ 792088 w 2124141"/>
              <a:gd name="connsiteY1" fmla="*/ 576064 h 2423656"/>
              <a:gd name="connsiteX2" fmla="*/ 0 w 2124141"/>
              <a:gd name="connsiteY2" fmla="*/ 720080 h 2423656"/>
              <a:gd name="connsiteX3" fmla="*/ 504056 w 2124141"/>
              <a:gd name="connsiteY3" fmla="*/ 1656184 h 2423656"/>
              <a:gd name="connsiteX4" fmla="*/ 1584176 w 2124141"/>
              <a:gd name="connsiteY4" fmla="*/ 864096 h 2423656"/>
              <a:gd name="connsiteX5" fmla="*/ 2016222 w 2124141"/>
              <a:gd name="connsiteY5" fmla="*/ 1800200 h 2423656"/>
              <a:gd name="connsiteX6" fmla="*/ 1008112 w 2124141"/>
              <a:gd name="connsiteY6" fmla="*/ 2376264 h 2423656"/>
              <a:gd name="connsiteX7" fmla="*/ 648072 w 2124141"/>
              <a:gd name="connsiteY7" fmla="*/ 2160240 h 2423656"/>
              <a:gd name="connsiteX0" fmla="*/ 1080120 w 2134921"/>
              <a:gd name="connsiteY0" fmla="*/ 0 h 2492965"/>
              <a:gd name="connsiteX1" fmla="*/ 792088 w 2134921"/>
              <a:gd name="connsiteY1" fmla="*/ 576064 h 2492965"/>
              <a:gd name="connsiteX2" fmla="*/ 0 w 2134921"/>
              <a:gd name="connsiteY2" fmla="*/ 720080 h 2492965"/>
              <a:gd name="connsiteX3" fmla="*/ 504056 w 2134921"/>
              <a:gd name="connsiteY3" fmla="*/ 1656184 h 2492965"/>
              <a:gd name="connsiteX4" fmla="*/ 1584176 w 2134921"/>
              <a:gd name="connsiteY4" fmla="*/ 864096 h 2492965"/>
              <a:gd name="connsiteX5" fmla="*/ 2088232 w 2134921"/>
              <a:gd name="connsiteY5" fmla="*/ 1872208 h 2492965"/>
              <a:gd name="connsiteX6" fmla="*/ 1008112 w 2134921"/>
              <a:gd name="connsiteY6" fmla="*/ 2376264 h 2492965"/>
              <a:gd name="connsiteX7" fmla="*/ 648072 w 2134921"/>
              <a:gd name="connsiteY7" fmla="*/ 2160240 h 2492965"/>
              <a:gd name="connsiteX0" fmla="*/ 1080120 w 2124141"/>
              <a:gd name="connsiteY0" fmla="*/ 0 h 2492965"/>
              <a:gd name="connsiteX1" fmla="*/ 792088 w 2124141"/>
              <a:gd name="connsiteY1" fmla="*/ 576064 h 2492965"/>
              <a:gd name="connsiteX2" fmla="*/ 0 w 2124141"/>
              <a:gd name="connsiteY2" fmla="*/ 720080 h 2492965"/>
              <a:gd name="connsiteX3" fmla="*/ 504056 w 2124141"/>
              <a:gd name="connsiteY3" fmla="*/ 1656184 h 2492965"/>
              <a:gd name="connsiteX4" fmla="*/ 1584176 w 2124141"/>
              <a:gd name="connsiteY4" fmla="*/ 864096 h 2492965"/>
              <a:gd name="connsiteX5" fmla="*/ 2088232 w 2124141"/>
              <a:gd name="connsiteY5" fmla="*/ 1872208 h 2492965"/>
              <a:gd name="connsiteX6" fmla="*/ 1008112 w 2124141"/>
              <a:gd name="connsiteY6" fmla="*/ 2376264 h 2492965"/>
              <a:gd name="connsiteX7" fmla="*/ 648072 w 2124141"/>
              <a:gd name="connsiteY7" fmla="*/ 2160240 h 2492965"/>
              <a:gd name="connsiteX0" fmla="*/ 1080120 w 2124141"/>
              <a:gd name="connsiteY0" fmla="*/ 0 h 2492965"/>
              <a:gd name="connsiteX1" fmla="*/ 792088 w 2124141"/>
              <a:gd name="connsiteY1" fmla="*/ 576064 h 2492965"/>
              <a:gd name="connsiteX2" fmla="*/ 0 w 2124141"/>
              <a:gd name="connsiteY2" fmla="*/ 720080 h 2492965"/>
              <a:gd name="connsiteX3" fmla="*/ 504056 w 2124141"/>
              <a:gd name="connsiteY3" fmla="*/ 1656184 h 2492965"/>
              <a:gd name="connsiteX4" fmla="*/ 1584176 w 2124141"/>
              <a:gd name="connsiteY4" fmla="*/ 864096 h 2492965"/>
              <a:gd name="connsiteX5" fmla="*/ 2016224 w 2124141"/>
              <a:gd name="connsiteY5" fmla="*/ 1872208 h 2492965"/>
              <a:gd name="connsiteX6" fmla="*/ 1008112 w 2124141"/>
              <a:gd name="connsiteY6" fmla="*/ 2376264 h 2492965"/>
              <a:gd name="connsiteX7" fmla="*/ 648072 w 2124141"/>
              <a:gd name="connsiteY7" fmla="*/ 2160240 h 2492965"/>
              <a:gd name="connsiteX0" fmla="*/ 1080120 w 2124141"/>
              <a:gd name="connsiteY0" fmla="*/ 0 h 2492965"/>
              <a:gd name="connsiteX1" fmla="*/ 792088 w 2124141"/>
              <a:gd name="connsiteY1" fmla="*/ 576064 h 2492965"/>
              <a:gd name="connsiteX2" fmla="*/ 0 w 2124141"/>
              <a:gd name="connsiteY2" fmla="*/ 720080 h 2492965"/>
              <a:gd name="connsiteX3" fmla="*/ 504056 w 2124141"/>
              <a:gd name="connsiteY3" fmla="*/ 1656184 h 2492965"/>
              <a:gd name="connsiteX4" fmla="*/ 1584176 w 2124141"/>
              <a:gd name="connsiteY4" fmla="*/ 864096 h 2492965"/>
              <a:gd name="connsiteX5" fmla="*/ 2016224 w 2124141"/>
              <a:gd name="connsiteY5" fmla="*/ 1872208 h 2492965"/>
              <a:gd name="connsiteX6" fmla="*/ 1080120 w 2124141"/>
              <a:gd name="connsiteY6" fmla="*/ 2376264 h 2492965"/>
              <a:gd name="connsiteX7" fmla="*/ 648072 w 2124141"/>
              <a:gd name="connsiteY7" fmla="*/ 2160240 h 2492965"/>
              <a:gd name="connsiteX0" fmla="*/ 1080120 w 2124141"/>
              <a:gd name="connsiteY0" fmla="*/ 0 h 2160240"/>
              <a:gd name="connsiteX1" fmla="*/ 792088 w 2124141"/>
              <a:gd name="connsiteY1" fmla="*/ 576064 h 2160240"/>
              <a:gd name="connsiteX2" fmla="*/ 0 w 2124141"/>
              <a:gd name="connsiteY2" fmla="*/ 720080 h 2160240"/>
              <a:gd name="connsiteX3" fmla="*/ 504056 w 2124141"/>
              <a:gd name="connsiteY3" fmla="*/ 1656184 h 2160240"/>
              <a:gd name="connsiteX4" fmla="*/ 1584176 w 2124141"/>
              <a:gd name="connsiteY4" fmla="*/ 864096 h 2160240"/>
              <a:gd name="connsiteX5" fmla="*/ 2016224 w 2124141"/>
              <a:gd name="connsiteY5" fmla="*/ 1872208 h 2160240"/>
              <a:gd name="connsiteX6" fmla="*/ 648072 w 2124141"/>
              <a:gd name="connsiteY6" fmla="*/ 2160240 h 2160240"/>
              <a:gd name="connsiteX0" fmla="*/ 1080120 w 2124141"/>
              <a:gd name="connsiteY0" fmla="*/ 0 h 2160240"/>
              <a:gd name="connsiteX1" fmla="*/ 792088 w 2124141"/>
              <a:gd name="connsiteY1" fmla="*/ 576064 h 2160240"/>
              <a:gd name="connsiteX2" fmla="*/ 0 w 2124141"/>
              <a:gd name="connsiteY2" fmla="*/ 720080 h 2160240"/>
              <a:gd name="connsiteX3" fmla="*/ 504056 w 2124141"/>
              <a:gd name="connsiteY3" fmla="*/ 1656184 h 2160240"/>
              <a:gd name="connsiteX4" fmla="*/ 1584176 w 2124141"/>
              <a:gd name="connsiteY4" fmla="*/ 864096 h 2160240"/>
              <a:gd name="connsiteX5" fmla="*/ 2016224 w 2124141"/>
              <a:gd name="connsiteY5" fmla="*/ 1872208 h 2160240"/>
              <a:gd name="connsiteX6" fmla="*/ 864096 w 2124141"/>
              <a:gd name="connsiteY6" fmla="*/ 2160240 h 2160240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504056 w 2124141"/>
              <a:gd name="connsiteY3" fmla="*/ 1656184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96011 h 2702833"/>
              <a:gd name="connsiteX1" fmla="*/ 864096 w 2124141"/>
              <a:gd name="connsiteY1" fmla="*/ 96011 h 2702833"/>
              <a:gd name="connsiteX2" fmla="*/ 792088 w 2124141"/>
              <a:gd name="connsiteY2" fmla="*/ 672075 h 2702833"/>
              <a:gd name="connsiteX3" fmla="*/ 0 w 2124141"/>
              <a:gd name="connsiteY3" fmla="*/ 816091 h 2702833"/>
              <a:gd name="connsiteX4" fmla="*/ 648072 w 2124141"/>
              <a:gd name="connsiteY4" fmla="*/ 1680187 h 2702833"/>
              <a:gd name="connsiteX5" fmla="*/ 1584176 w 2124141"/>
              <a:gd name="connsiteY5" fmla="*/ 960107 h 2702833"/>
              <a:gd name="connsiteX6" fmla="*/ 2016224 w 2124141"/>
              <a:gd name="connsiteY6" fmla="*/ 1968219 h 2702833"/>
              <a:gd name="connsiteX7" fmla="*/ 864096 w 2124141"/>
              <a:gd name="connsiteY7" fmla="*/ 2256251 h 2702833"/>
              <a:gd name="connsiteX0" fmla="*/ 864096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864096 w 2124141"/>
              <a:gd name="connsiteY0" fmla="*/ 0 h 2606822"/>
              <a:gd name="connsiteX1" fmla="*/ 864096 w 2124141"/>
              <a:gd name="connsiteY1" fmla="*/ 0 h 2606822"/>
              <a:gd name="connsiteX2" fmla="*/ 792088 w 2124141"/>
              <a:gd name="connsiteY2" fmla="*/ 576064 h 2606822"/>
              <a:gd name="connsiteX3" fmla="*/ 0 w 2124141"/>
              <a:gd name="connsiteY3" fmla="*/ 720080 h 2606822"/>
              <a:gd name="connsiteX4" fmla="*/ 648072 w 2124141"/>
              <a:gd name="connsiteY4" fmla="*/ 1584176 h 2606822"/>
              <a:gd name="connsiteX5" fmla="*/ 1584176 w 2124141"/>
              <a:gd name="connsiteY5" fmla="*/ 864096 h 2606822"/>
              <a:gd name="connsiteX6" fmla="*/ 2016224 w 2124141"/>
              <a:gd name="connsiteY6" fmla="*/ 1872208 h 2606822"/>
              <a:gd name="connsiteX7" fmla="*/ 864096 w 2124141"/>
              <a:gd name="connsiteY7" fmla="*/ 2160240 h 2606822"/>
              <a:gd name="connsiteX0" fmla="*/ 864096 w 2124141"/>
              <a:gd name="connsiteY0" fmla="*/ 0 h 2606822"/>
              <a:gd name="connsiteX1" fmla="*/ 864096 w 2124141"/>
              <a:gd name="connsiteY1" fmla="*/ 0 h 2606822"/>
              <a:gd name="connsiteX2" fmla="*/ 936104 w 2124141"/>
              <a:gd name="connsiteY2" fmla="*/ 216024 h 2606822"/>
              <a:gd name="connsiteX3" fmla="*/ 792088 w 2124141"/>
              <a:gd name="connsiteY3" fmla="*/ 576064 h 2606822"/>
              <a:gd name="connsiteX4" fmla="*/ 0 w 2124141"/>
              <a:gd name="connsiteY4" fmla="*/ 720080 h 2606822"/>
              <a:gd name="connsiteX5" fmla="*/ 648072 w 2124141"/>
              <a:gd name="connsiteY5" fmla="*/ 1584176 h 2606822"/>
              <a:gd name="connsiteX6" fmla="*/ 1584176 w 2124141"/>
              <a:gd name="connsiteY6" fmla="*/ 864096 h 2606822"/>
              <a:gd name="connsiteX7" fmla="*/ 2016224 w 2124141"/>
              <a:gd name="connsiteY7" fmla="*/ 1872208 h 2606822"/>
              <a:gd name="connsiteX8" fmla="*/ 864096 w 2124141"/>
              <a:gd name="connsiteY8" fmla="*/ 2160240 h 2606822"/>
              <a:gd name="connsiteX0" fmla="*/ 864096 w 2124141"/>
              <a:gd name="connsiteY0" fmla="*/ 0 h 2606822"/>
              <a:gd name="connsiteX1" fmla="*/ 864096 w 2124141"/>
              <a:gd name="connsiteY1" fmla="*/ 0 h 2606822"/>
              <a:gd name="connsiteX2" fmla="*/ 936104 w 2124141"/>
              <a:gd name="connsiteY2" fmla="*/ 216024 h 2606822"/>
              <a:gd name="connsiteX3" fmla="*/ 720080 w 2124141"/>
              <a:gd name="connsiteY3" fmla="*/ 504056 h 2606822"/>
              <a:gd name="connsiteX4" fmla="*/ 0 w 2124141"/>
              <a:gd name="connsiteY4" fmla="*/ 720080 h 2606822"/>
              <a:gd name="connsiteX5" fmla="*/ 648072 w 2124141"/>
              <a:gd name="connsiteY5" fmla="*/ 1584176 h 2606822"/>
              <a:gd name="connsiteX6" fmla="*/ 1584176 w 2124141"/>
              <a:gd name="connsiteY6" fmla="*/ 864096 h 2606822"/>
              <a:gd name="connsiteX7" fmla="*/ 2016224 w 2124141"/>
              <a:gd name="connsiteY7" fmla="*/ 1872208 h 2606822"/>
              <a:gd name="connsiteX8" fmla="*/ 864096 w 2124141"/>
              <a:gd name="connsiteY8" fmla="*/ 2160240 h 2606822"/>
              <a:gd name="connsiteX0" fmla="*/ 864096 w 2052133"/>
              <a:gd name="connsiteY0" fmla="*/ 0 h 2606822"/>
              <a:gd name="connsiteX1" fmla="*/ 864096 w 2052133"/>
              <a:gd name="connsiteY1" fmla="*/ 0 h 2606822"/>
              <a:gd name="connsiteX2" fmla="*/ 936104 w 2052133"/>
              <a:gd name="connsiteY2" fmla="*/ 216024 h 2606822"/>
              <a:gd name="connsiteX3" fmla="*/ 720080 w 2052133"/>
              <a:gd name="connsiteY3" fmla="*/ 504056 h 2606822"/>
              <a:gd name="connsiteX4" fmla="*/ 0 w 2052133"/>
              <a:gd name="connsiteY4" fmla="*/ 720080 h 2606822"/>
              <a:gd name="connsiteX5" fmla="*/ 648072 w 2052133"/>
              <a:gd name="connsiteY5" fmla="*/ 1584176 h 2606822"/>
              <a:gd name="connsiteX6" fmla="*/ 1512168 w 2052133"/>
              <a:gd name="connsiteY6" fmla="*/ 720080 h 2606822"/>
              <a:gd name="connsiteX7" fmla="*/ 2016224 w 2052133"/>
              <a:gd name="connsiteY7" fmla="*/ 1872208 h 2606822"/>
              <a:gd name="connsiteX8" fmla="*/ 864096 w 2052133"/>
              <a:gd name="connsiteY8" fmla="*/ 2160240 h 2606822"/>
              <a:gd name="connsiteX0" fmla="*/ 864096 w 2052133"/>
              <a:gd name="connsiteY0" fmla="*/ 0 h 2606822"/>
              <a:gd name="connsiteX1" fmla="*/ 864096 w 2052133"/>
              <a:gd name="connsiteY1" fmla="*/ 0 h 2606822"/>
              <a:gd name="connsiteX2" fmla="*/ 936104 w 2052133"/>
              <a:gd name="connsiteY2" fmla="*/ 216024 h 2606822"/>
              <a:gd name="connsiteX3" fmla="*/ 720080 w 2052133"/>
              <a:gd name="connsiteY3" fmla="*/ 504056 h 2606822"/>
              <a:gd name="connsiteX4" fmla="*/ 0 w 2052133"/>
              <a:gd name="connsiteY4" fmla="*/ 720080 h 2606822"/>
              <a:gd name="connsiteX5" fmla="*/ 648072 w 2052133"/>
              <a:gd name="connsiteY5" fmla="*/ 1584176 h 2606822"/>
              <a:gd name="connsiteX6" fmla="*/ 1512168 w 2052133"/>
              <a:gd name="connsiteY6" fmla="*/ 720080 h 2606822"/>
              <a:gd name="connsiteX7" fmla="*/ 2016224 w 2052133"/>
              <a:gd name="connsiteY7" fmla="*/ 1656184 h 2606822"/>
              <a:gd name="connsiteX8" fmla="*/ 864096 w 2052133"/>
              <a:gd name="connsiteY8" fmla="*/ 2160240 h 2606822"/>
              <a:gd name="connsiteX0" fmla="*/ 864096 w 2052133"/>
              <a:gd name="connsiteY0" fmla="*/ 0 h 2606822"/>
              <a:gd name="connsiteX1" fmla="*/ 864096 w 2052133"/>
              <a:gd name="connsiteY1" fmla="*/ 0 h 2606822"/>
              <a:gd name="connsiteX2" fmla="*/ 936104 w 2052133"/>
              <a:gd name="connsiteY2" fmla="*/ 216024 h 2606822"/>
              <a:gd name="connsiteX3" fmla="*/ 720080 w 2052133"/>
              <a:gd name="connsiteY3" fmla="*/ 504056 h 2606822"/>
              <a:gd name="connsiteX4" fmla="*/ 0 w 2052133"/>
              <a:gd name="connsiteY4" fmla="*/ 720080 h 2606822"/>
              <a:gd name="connsiteX5" fmla="*/ 648072 w 2052133"/>
              <a:gd name="connsiteY5" fmla="*/ 1584176 h 2606822"/>
              <a:gd name="connsiteX6" fmla="*/ 1512168 w 2052133"/>
              <a:gd name="connsiteY6" fmla="*/ 720080 h 2606822"/>
              <a:gd name="connsiteX7" fmla="*/ 2016224 w 2052133"/>
              <a:gd name="connsiteY7" fmla="*/ 1656184 h 2606822"/>
              <a:gd name="connsiteX8" fmla="*/ 864096 w 2052133"/>
              <a:gd name="connsiteY8" fmla="*/ 2160240 h 2606822"/>
              <a:gd name="connsiteX0" fmla="*/ 864096 w 2052133"/>
              <a:gd name="connsiteY0" fmla="*/ 0 h 2606822"/>
              <a:gd name="connsiteX1" fmla="*/ 864096 w 2052133"/>
              <a:gd name="connsiteY1" fmla="*/ 0 h 2606822"/>
              <a:gd name="connsiteX2" fmla="*/ 936104 w 2052133"/>
              <a:gd name="connsiteY2" fmla="*/ 216024 h 2606822"/>
              <a:gd name="connsiteX3" fmla="*/ 720080 w 2052133"/>
              <a:gd name="connsiteY3" fmla="*/ 504056 h 2606822"/>
              <a:gd name="connsiteX4" fmla="*/ 0 w 2052133"/>
              <a:gd name="connsiteY4" fmla="*/ 720080 h 2606822"/>
              <a:gd name="connsiteX5" fmla="*/ 648072 w 2052133"/>
              <a:gd name="connsiteY5" fmla="*/ 1584176 h 2606822"/>
              <a:gd name="connsiteX6" fmla="*/ 1512168 w 2052133"/>
              <a:gd name="connsiteY6" fmla="*/ 720080 h 2606822"/>
              <a:gd name="connsiteX7" fmla="*/ 2016224 w 2052133"/>
              <a:gd name="connsiteY7" fmla="*/ 1656184 h 2606822"/>
              <a:gd name="connsiteX8" fmla="*/ 864096 w 2052133"/>
              <a:gd name="connsiteY8" fmla="*/ 2160240 h 2606822"/>
              <a:gd name="connsiteX0" fmla="*/ 864096 w 2094661"/>
              <a:gd name="connsiteY0" fmla="*/ 0 h 2606822"/>
              <a:gd name="connsiteX1" fmla="*/ 864096 w 2094661"/>
              <a:gd name="connsiteY1" fmla="*/ 0 h 2606822"/>
              <a:gd name="connsiteX2" fmla="*/ 936104 w 2094661"/>
              <a:gd name="connsiteY2" fmla="*/ 216024 h 2606822"/>
              <a:gd name="connsiteX3" fmla="*/ 720080 w 2094661"/>
              <a:gd name="connsiteY3" fmla="*/ 504056 h 2606822"/>
              <a:gd name="connsiteX4" fmla="*/ 0 w 2094661"/>
              <a:gd name="connsiteY4" fmla="*/ 720080 h 2606822"/>
              <a:gd name="connsiteX5" fmla="*/ 648072 w 2094661"/>
              <a:gd name="connsiteY5" fmla="*/ 1584176 h 2606822"/>
              <a:gd name="connsiteX6" fmla="*/ 1512168 w 2094661"/>
              <a:gd name="connsiteY6" fmla="*/ 720080 h 2606822"/>
              <a:gd name="connsiteX7" fmla="*/ 2088232 w 2094661"/>
              <a:gd name="connsiteY7" fmla="*/ 1656184 h 2606822"/>
              <a:gd name="connsiteX8" fmla="*/ 864096 w 2094661"/>
              <a:gd name="connsiteY8" fmla="*/ 2160240 h 2606822"/>
              <a:gd name="connsiteX0" fmla="*/ 864096 w 2094661"/>
              <a:gd name="connsiteY0" fmla="*/ 0 h 2534814"/>
              <a:gd name="connsiteX1" fmla="*/ 864096 w 2094661"/>
              <a:gd name="connsiteY1" fmla="*/ 0 h 2534814"/>
              <a:gd name="connsiteX2" fmla="*/ 936104 w 2094661"/>
              <a:gd name="connsiteY2" fmla="*/ 216024 h 2534814"/>
              <a:gd name="connsiteX3" fmla="*/ 720080 w 2094661"/>
              <a:gd name="connsiteY3" fmla="*/ 504056 h 2534814"/>
              <a:gd name="connsiteX4" fmla="*/ 0 w 2094661"/>
              <a:gd name="connsiteY4" fmla="*/ 720080 h 2534814"/>
              <a:gd name="connsiteX5" fmla="*/ 648072 w 2094661"/>
              <a:gd name="connsiteY5" fmla="*/ 1584176 h 2534814"/>
              <a:gd name="connsiteX6" fmla="*/ 1512168 w 2094661"/>
              <a:gd name="connsiteY6" fmla="*/ 720080 h 2534814"/>
              <a:gd name="connsiteX7" fmla="*/ 2088232 w 2094661"/>
              <a:gd name="connsiteY7" fmla="*/ 1656184 h 2534814"/>
              <a:gd name="connsiteX8" fmla="*/ 1008112 w 2094661"/>
              <a:gd name="connsiteY8" fmla="*/ 2088232 h 2534814"/>
              <a:gd name="connsiteX0" fmla="*/ 864096 w 2094661"/>
              <a:gd name="connsiteY0" fmla="*/ 0 h 2290378"/>
              <a:gd name="connsiteX1" fmla="*/ 864096 w 2094661"/>
              <a:gd name="connsiteY1" fmla="*/ 0 h 2290378"/>
              <a:gd name="connsiteX2" fmla="*/ 936104 w 2094661"/>
              <a:gd name="connsiteY2" fmla="*/ 216024 h 2290378"/>
              <a:gd name="connsiteX3" fmla="*/ 720080 w 2094661"/>
              <a:gd name="connsiteY3" fmla="*/ 504056 h 2290378"/>
              <a:gd name="connsiteX4" fmla="*/ 0 w 2094661"/>
              <a:gd name="connsiteY4" fmla="*/ 720080 h 2290378"/>
              <a:gd name="connsiteX5" fmla="*/ 648072 w 2094661"/>
              <a:gd name="connsiteY5" fmla="*/ 1584176 h 2290378"/>
              <a:gd name="connsiteX6" fmla="*/ 1512168 w 2094661"/>
              <a:gd name="connsiteY6" fmla="*/ 720080 h 2290378"/>
              <a:gd name="connsiteX7" fmla="*/ 2088232 w 2094661"/>
              <a:gd name="connsiteY7" fmla="*/ 1656184 h 2290378"/>
              <a:gd name="connsiteX8" fmla="*/ 1008112 w 2094661"/>
              <a:gd name="connsiteY8" fmla="*/ 2088232 h 2290378"/>
              <a:gd name="connsiteX0" fmla="*/ 864096 w 2094661"/>
              <a:gd name="connsiteY0" fmla="*/ 0 h 2290378"/>
              <a:gd name="connsiteX1" fmla="*/ 936104 w 2094661"/>
              <a:gd name="connsiteY1" fmla="*/ 216024 h 2290378"/>
              <a:gd name="connsiteX2" fmla="*/ 720080 w 2094661"/>
              <a:gd name="connsiteY2" fmla="*/ 504056 h 2290378"/>
              <a:gd name="connsiteX3" fmla="*/ 0 w 2094661"/>
              <a:gd name="connsiteY3" fmla="*/ 720080 h 2290378"/>
              <a:gd name="connsiteX4" fmla="*/ 648072 w 2094661"/>
              <a:gd name="connsiteY4" fmla="*/ 1584176 h 2290378"/>
              <a:gd name="connsiteX5" fmla="*/ 1512168 w 2094661"/>
              <a:gd name="connsiteY5" fmla="*/ 720080 h 2290378"/>
              <a:gd name="connsiteX6" fmla="*/ 2088232 w 2094661"/>
              <a:gd name="connsiteY6" fmla="*/ 1656184 h 2290378"/>
              <a:gd name="connsiteX7" fmla="*/ 1008112 w 2094661"/>
              <a:gd name="connsiteY7" fmla="*/ 2088232 h 2290378"/>
              <a:gd name="connsiteX0" fmla="*/ 864096 w 2094661"/>
              <a:gd name="connsiteY0" fmla="*/ 0 h 2290378"/>
              <a:gd name="connsiteX1" fmla="*/ 1008112 w 2094661"/>
              <a:gd name="connsiteY1" fmla="*/ 144016 h 2290378"/>
              <a:gd name="connsiteX2" fmla="*/ 720080 w 2094661"/>
              <a:gd name="connsiteY2" fmla="*/ 504056 h 2290378"/>
              <a:gd name="connsiteX3" fmla="*/ 0 w 2094661"/>
              <a:gd name="connsiteY3" fmla="*/ 720080 h 2290378"/>
              <a:gd name="connsiteX4" fmla="*/ 648072 w 2094661"/>
              <a:gd name="connsiteY4" fmla="*/ 1584176 h 2290378"/>
              <a:gd name="connsiteX5" fmla="*/ 1512168 w 2094661"/>
              <a:gd name="connsiteY5" fmla="*/ 720080 h 2290378"/>
              <a:gd name="connsiteX6" fmla="*/ 2088232 w 2094661"/>
              <a:gd name="connsiteY6" fmla="*/ 1656184 h 2290378"/>
              <a:gd name="connsiteX7" fmla="*/ 1008112 w 2094661"/>
              <a:gd name="connsiteY7" fmla="*/ 2088232 h 2290378"/>
              <a:gd name="connsiteX0" fmla="*/ 864096 w 2094661"/>
              <a:gd name="connsiteY0" fmla="*/ 72008 h 2362386"/>
              <a:gd name="connsiteX1" fmla="*/ 1080120 w 2094661"/>
              <a:gd name="connsiteY1" fmla="*/ 0 h 2362386"/>
              <a:gd name="connsiteX2" fmla="*/ 1008112 w 2094661"/>
              <a:gd name="connsiteY2" fmla="*/ 216024 h 2362386"/>
              <a:gd name="connsiteX3" fmla="*/ 720080 w 2094661"/>
              <a:gd name="connsiteY3" fmla="*/ 576064 h 2362386"/>
              <a:gd name="connsiteX4" fmla="*/ 0 w 2094661"/>
              <a:gd name="connsiteY4" fmla="*/ 792088 h 2362386"/>
              <a:gd name="connsiteX5" fmla="*/ 648072 w 2094661"/>
              <a:gd name="connsiteY5" fmla="*/ 1656184 h 2362386"/>
              <a:gd name="connsiteX6" fmla="*/ 1512168 w 2094661"/>
              <a:gd name="connsiteY6" fmla="*/ 792088 h 2362386"/>
              <a:gd name="connsiteX7" fmla="*/ 2088232 w 2094661"/>
              <a:gd name="connsiteY7" fmla="*/ 1728192 h 2362386"/>
              <a:gd name="connsiteX8" fmla="*/ 1008112 w 2094661"/>
              <a:gd name="connsiteY8" fmla="*/ 2160240 h 2362386"/>
              <a:gd name="connsiteX0" fmla="*/ 864096 w 2094661"/>
              <a:gd name="connsiteY0" fmla="*/ 0 h 2290378"/>
              <a:gd name="connsiteX1" fmla="*/ 1008112 w 2094661"/>
              <a:gd name="connsiteY1" fmla="*/ 144016 h 2290378"/>
              <a:gd name="connsiteX2" fmla="*/ 720080 w 2094661"/>
              <a:gd name="connsiteY2" fmla="*/ 504056 h 2290378"/>
              <a:gd name="connsiteX3" fmla="*/ 0 w 2094661"/>
              <a:gd name="connsiteY3" fmla="*/ 720080 h 2290378"/>
              <a:gd name="connsiteX4" fmla="*/ 648072 w 2094661"/>
              <a:gd name="connsiteY4" fmla="*/ 1584176 h 2290378"/>
              <a:gd name="connsiteX5" fmla="*/ 1512168 w 2094661"/>
              <a:gd name="connsiteY5" fmla="*/ 720080 h 2290378"/>
              <a:gd name="connsiteX6" fmla="*/ 2088232 w 2094661"/>
              <a:gd name="connsiteY6" fmla="*/ 1656184 h 2290378"/>
              <a:gd name="connsiteX7" fmla="*/ 1008112 w 2094661"/>
              <a:gd name="connsiteY7" fmla="*/ 2088232 h 2290378"/>
              <a:gd name="connsiteX0" fmla="*/ 864096 w 2094661"/>
              <a:gd name="connsiteY0" fmla="*/ 216024 h 2506402"/>
              <a:gd name="connsiteX1" fmla="*/ 1080120 w 2094661"/>
              <a:gd name="connsiteY1" fmla="*/ 0 h 2506402"/>
              <a:gd name="connsiteX2" fmla="*/ 1008112 w 2094661"/>
              <a:gd name="connsiteY2" fmla="*/ 360040 h 2506402"/>
              <a:gd name="connsiteX3" fmla="*/ 720080 w 2094661"/>
              <a:gd name="connsiteY3" fmla="*/ 720080 h 2506402"/>
              <a:gd name="connsiteX4" fmla="*/ 0 w 2094661"/>
              <a:gd name="connsiteY4" fmla="*/ 936104 h 2506402"/>
              <a:gd name="connsiteX5" fmla="*/ 648072 w 2094661"/>
              <a:gd name="connsiteY5" fmla="*/ 1800200 h 2506402"/>
              <a:gd name="connsiteX6" fmla="*/ 1512168 w 2094661"/>
              <a:gd name="connsiteY6" fmla="*/ 936104 h 2506402"/>
              <a:gd name="connsiteX7" fmla="*/ 2088232 w 2094661"/>
              <a:gd name="connsiteY7" fmla="*/ 1872208 h 2506402"/>
              <a:gd name="connsiteX8" fmla="*/ 1008112 w 2094661"/>
              <a:gd name="connsiteY8" fmla="*/ 2304256 h 2506402"/>
              <a:gd name="connsiteX0" fmla="*/ 864096 w 2094661"/>
              <a:gd name="connsiteY0" fmla="*/ 720080 h 3010458"/>
              <a:gd name="connsiteX1" fmla="*/ 504056 w 2094661"/>
              <a:gd name="connsiteY1" fmla="*/ 0 h 3010458"/>
              <a:gd name="connsiteX2" fmla="*/ 1080120 w 2094661"/>
              <a:gd name="connsiteY2" fmla="*/ 504056 h 3010458"/>
              <a:gd name="connsiteX3" fmla="*/ 1008112 w 2094661"/>
              <a:gd name="connsiteY3" fmla="*/ 864096 h 3010458"/>
              <a:gd name="connsiteX4" fmla="*/ 720080 w 2094661"/>
              <a:gd name="connsiteY4" fmla="*/ 1224136 h 3010458"/>
              <a:gd name="connsiteX5" fmla="*/ 0 w 2094661"/>
              <a:gd name="connsiteY5" fmla="*/ 1440160 h 3010458"/>
              <a:gd name="connsiteX6" fmla="*/ 648072 w 2094661"/>
              <a:gd name="connsiteY6" fmla="*/ 2304256 h 3010458"/>
              <a:gd name="connsiteX7" fmla="*/ 1512168 w 2094661"/>
              <a:gd name="connsiteY7" fmla="*/ 1440160 h 3010458"/>
              <a:gd name="connsiteX8" fmla="*/ 2088232 w 2094661"/>
              <a:gd name="connsiteY8" fmla="*/ 2376264 h 3010458"/>
              <a:gd name="connsiteX9" fmla="*/ 1008112 w 2094661"/>
              <a:gd name="connsiteY9" fmla="*/ 2808312 h 3010458"/>
              <a:gd name="connsiteX0" fmla="*/ 864096 w 2094661"/>
              <a:gd name="connsiteY0" fmla="*/ 720080 h 3010458"/>
              <a:gd name="connsiteX1" fmla="*/ 0 w 2094661"/>
              <a:gd name="connsiteY1" fmla="*/ 720080 h 3010458"/>
              <a:gd name="connsiteX2" fmla="*/ 504056 w 2094661"/>
              <a:gd name="connsiteY2" fmla="*/ 0 h 3010458"/>
              <a:gd name="connsiteX3" fmla="*/ 1080120 w 2094661"/>
              <a:gd name="connsiteY3" fmla="*/ 504056 h 3010458"/>
              <a:gd name="connsiteX4" fmla="*/ 1008112 w 2094661"/>
              <a:gd name="connsiteY4" fmla="*/ 864096 h 3010458"/>
              <a:gd name="connsiteX5" fmla="*/ 720080 w 2094661"/>
              <a:gd name="connsiteY5" fmla="*/ 1224136 h 3010458"/>
              <a:gd name="connsiteX6" fmla="*/ 0 w 2094661"/>
              <a:gd name="connsiteY6" fmla="*/ 1440160 h 3010458"/>
              <a:gd name="connsiteX7" fmla="*/ 648072 w 2094661"/>
              <a:gd name="connsiteY7" fmla="*/ 2304256 h 3010458"/>
              <a:gd name="connsiteX8" fmla="*/ 1512168 w 2094661"/>
              <a:gd name="connsiteY8" fmla="*/ 1440160 h 3010458"/>
              <a:gd name="connsiteX9" fmla="*/ 2088232 w 2094661"/>
              <a:gd name="connsiteY9" fmla="*/ 2376264 h 3010458"/>
              <a:gd name="connsiteX10" fmla="*/ 1008112 w 2094661"/>
              <a:gd name="connsiteY10" fmla="*/ 2808312 h 3010458"/>
              <a:gd name="connsiteX0" fmla="*/ 864096 w 2094661"/>
              <a:gd name="connsiteY0" fmla="*/ 720080 h 3010458"/>
              <a:gd name="connsiteX1" fmla="*/ 504056 w 2094661"/>
              <a:gd name="connsiteY1" fmla="*/ 0 h 3010458"/>
              <a:gd name="connsiteX2" fmla="*/ 1080120 w 2094661"/>
              <a:gd name="connsiteY2" fmla="*/ 504056 h 3010458"/>
              <a:gd name="connsiteX3" fmla="*/ 1008112 w 2094661"/>
              <a:gd name="connsiteY3" fmla="*/ 864096 h 3010458"/>
              <a:gd name="connsiteX4" fmla="*/ 720080 w 2094661"/>
              <a:gd name="connsiteY4" fmla="*/ 1224136 h 3010458"/>
              <a:gd name="connsiteX5" fmla="*/ 0 w 2094661"/>
              <a:gd name="connsiteY5" fmla="*/ 1440160 h 3010458"/>
              <a:gd name="connsiteX6" fmla="*/ 648072 w 2094661"/>
              <a:gd name="connsiteY6" fmla="*/ 2304256 h 3010458"/>
              <a:gd name="connsiteX7" fmla="*/ 1512168 w 2094661"/>
              <a:gd name="connsiteY7" fmla="*/ 1440160 h 3010458"/>
              <a:gd name="connsiteX8" fmla="*/ 2088232 w 2094661"/>
              <a:gd name="connsiteY8" fmla="*/ 2376264 h 3010458"/>
              <a:gd name="connsiteX9" fmla="*/ 1008112 w 2094661"/>
              <a:gd name="connsiteY9" fmla="*/ 2808312 h 3010458"/>
              <a:gd name="connsiteX0" fmla="*/ 864096 w 2094661"/>
              <a:gd name="connsiteY0" fmla="*/ 216024 h 2506402"/>
              <a:gd name="connsiteX1" fmla="*/ 1080120 w 2094661"/>
              <a:gd name="connsiteY1" fmla="*/ 0 h 2506402"/>
              <a:gd name="connsiteX2" fmla="*/ 1008112 w 2094661"/>
              <a:gd name="connsiteY2" fmla="*/ 360040 h 2506402"/>
              <a:gd name="connsiteX3" fmla="*/ 720080 w 2094661"/>
              <a:gd name="connsiteY3" fmla="*/ 720080 h 2506402"/>
              <a:gd name="connsiteX4" fmla="*/ 0 w 2094661"/>
              <a:gd name="connsiteY4" fmla="*/ 936104 h 2506402"/>
              <a:gd name="connsiteX5" fmla="*/ 648072 w 2094661"/>
              <a:gd name="connsiteY5" fmla="*/ 1800200 h 2506402"/>
              <a:gd name="connsiteX6" fmla="*/ 1512168 w 2094661"/>
              <a:gd name="connsiteY6" fmla="*/ 936104 h 2506402"/>
              <a:gd name="connsiteX7" fmla="*/ 2088232 w 2094661"/>
              <a:gd name="connsiteY7" fmla="*/ 1872208 h 2506402"/>
              <a:gd name="connsiteX8" fmla="*/ 1008112 w 2094661"/>
              <a:gd name="connsiteY8" fmla="*/ 2304256 h 2506402"/>
              <a:gd name="connsiteX0" fmla="*/ 864096 w 2094661"/>
              <a:gd name="connsiteY0" fmla="*/ 0 h 2290378"/>
              <a:gd name="connsiteX1" fmla="*/ 1008112 w 2094661"/>
              <a:gd name="connsiteY1" fmla="*/ 144016 h 2290378"/>
              <a:gd name="connsiteX2" fmla="*/ 720080 w 2094661"/>
              <a:gd name="connsiteY2" fmla="*/ 504056 h 2290378"/>
              <a:gd name="connsiteX3" fmla="*/ 0 w 2094661"/>
              <a:gd name="connsiteY3" fmla="*/ 720080 h 2290378"/>
              <a:gd name="connsiteX4" fmla="*/ 648072 w 2094661"/>
              <a:gd name="connsiteY4" fmla="*/ 1584176 h 2290378"/>
              <a:gd name="connsiteX5" fmla="*/ 1512168 w 2094661"/>
              <a:gd name="connsiteY5" fmla="*/ 720080 h 2290378"/>
              <a:gd name="connsiteX6" fmla="*/ 2088232 w 2094661"/>
              <a:gd name="connsiteY6" fmla="*/ 1656184 h 2290378"/>
              <a:gd name="connsiteX7" fmla="*/ 1008112 w 2094661"/>
              <a:gd name="connsiteY7" fmla="*/ 2088232 h 2290378"/>
              <a:gd name="connsiteX0" fmla="*/ 864096 w 2094661"/>
              <a:gd name="connsiteY0" fmla="*/ 0 h 2290378"/>
              <a:gd name="connsiteX1" fmla="*/ 720080 w 2094661"/>
              <a:gd name="connsiteY1" fmla="*/ 504056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0 h 2290378"/>
              <a:gd name="connsiteX1" fmla="*/ 720080 w 2094661"/>
              <a:gd name="connsiteY1" fmla="*/ 504056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0 h 2290378"/>
              <a:gd name="connsiteX1" fmla="*/ 648072 w 2094661"/>
              <a:gd name="connsiteY1" fmla="*/ 432048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0 h 2290378"/>
              <a:gd name="connsiteX1" fmla="*/ 648072 w 2094661"/>
              <a:gd name="connsiteY1" fmla="*/ 432048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0 h 2290378"/>
              <a:gd name="connsiteX1" fmla="*/ 648072 w 2094661"/>
              <a:gd name="connsiteY1" fmla="*/ 432048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1693 h 2292071"/>
              <a:gd name="connsiteX1" fmla="*/ 1512168 w 2094661"/>
              <a:gd name="connsiteY1" fmla="*/ 361733 h 2292071"/>
              <a:gd name="connsiteX2" fmla="*/ 648072 w 2094661"/>
              <a:gd name="connsiteY2" fmla="*/ 433741 h 2292071"/>
              <a:gd name="connsiteX3" fmla="*/ 0 w 2094661"/>
              <a:gd name="connsiteY3" fmla="*/ 721773 h 2292071"/>
              <a:gd name="connsiteX4" fmla="*/ 648072 w 2094661"/>
              <a:gd name="connsiteY4" fmla="*/ 1585869 h 2292071"/>
              <a:gd name="connsiteX5" fmla="*/ 1512168 w 2094661"/>
              <a:gd name="connsiteY5" fmla="*/ 721773 h 2292071"/>
              <a:gd name="connsiteX6" fmla="*/ 2088232 w 2094661"/>
              <a:gd name="connsiteY6" fmla="*/ 1657877 h 2292071"/>
              <a:gd name="connsiteX7" fmla="*/ 1008112 w 2094661"/>
              <a:gd name="connsiteY7" fmla="*/ 2089925 h 2292071"/>
              <a:gd name="connsiteX0" fmla="*/ 2088232 w 2094661"/>
              <a:gd name="connsiteY0" fmla="*/ 1693 h 2940142"/>
              <a:gd name="connsiteX1" fmla="*/ 1512168 w 2094661"/>
              <a:gd name="connsiteY1" fmla="*/ 1009804 h 2940142"/>
              <a:gd name="connsiteX2" fmla="*/ 648072 w 2094661"/>
              <a:gd name="connsiteY2" fmla="*/ 1081812 h 2940142"/>
              <a:gd name="connsiteX3" fmla="*/ 0 w 2094661"/>
              <a:gd name="connsiteY3" fmla="*/ 1369844 h 2940142"/>
              <a:gd name="connsiteX4" fmla="*/ 648072 w 2094661"/>
              <a:gd name="connsiteY4" fmla="*/ 2233940 h 2940142"/>
              <a:gd name="connsiteX5" fmla="*/ 1512168 w 2094661"/>
              <a:gd name="connsiteY5" fmla="*/ 1369844 h 2940142"/>
              <a:gd name="connsiteX6" fmla="*/ 2088232 w 2094661"/>
              <a:gd name="connsiteY6" fmla="*/ 2305948 h 2940142"/>
              <a:gd name="connsiteX7" fmla="*/ 1008112 w 2094661"/>
              <a:gd name="connsiteY7" fmla="*/ 2737996 h 2940142"/>
              <a:gd name="connsiteX0" fmla="*/ 2088232 w 2094661"/>
              <a:gd name="connsiteY0" fmla="*/ 1693 h 2940142"/>
              <a:gd name="connsiteX1" fmla="*/ 1080120 w 2094661"/>
              <a:gd name="connsiteY1" fmla="*/ 721773 h 2940142"/>
              <a:gd name="connsiteX2" fmla="*/ 648072 w 2094661"/>
              <a:gd name="connsiteY2" fmla="*/ 1081812 h 2940142"/>
              <a:gd name="connsiteX3" fmla="*/ 0 w 2094661"/>
              <a:gd name="connsiteY3" fmla="*/ 1369844 h 2940142"/>
              <a:gd name="connsiteX4" fmla="*/ 648072 w 2094661"/>
              <a:gd name="connsiteY4" fmla="*/ 2233940 h 2940142"/>
              <a:gd name="connsiteX5" fmla="*/ 1512168 w 2094661"/>
              <a:gd name="connsiteY5" fmla="*/ 1369844 h 2940142"/>
              <a:gd name="connsiteX6" fmla="*/ 2088232 w 2094661"/>
              <a:gd name="connsiteY6" fmla="*/ 2305948 h 2940142"/>
              <a:gd name="connsiteX7" fmla="*/ 1008112 w 2094661"/>
              <a:gd name="connsiteY7" fmla="*/ 2737996 h 2940142"/>
              <a:gd name="connsiteX0" fmla="*/ 936104 w 2094661"/>
              <a:gd name="connsiteY0" fmla="*/ 1693 h 2580102"/>
              <a:gd name="connsiteX1" fmla="*/ 1080120 w 2094661"/>
              <a:gd name="connsiteY1" fmla="*/ 361733 h 2580102"/>
              <a:gd name="connsiteX2" fmla="*/ 648072 w 2094661"/>
              <a:gd name="connsiteY2" fmla="*/ 721772 h 2580102"/>
              <a:gd name="connsiteX3" fmla="*/ 0 w 2094661"/>
              <a:gd name="connsiteY3" fmla="*/ 1009804 h 2580102"/>
              <a:gd name="connsiteX4" fmla="*/ 648072 w 2094661"/>
              <a:gd name="connsiteY4" fmla="*/ 1873900 h 2580102"/>
              <a:gd name="connsiteX5" fmla="*/ 1512168 w 2094661"/>
              <a:gd name="connsiteY5" fmla="*/ 1009804 h 2580102"/>
              <a:gd name="connsiteX6" fmla="*/ 2088232 w 2094661"/>
              <a:gd name="connsiteY6" fmla="*/ 1945908 h 2580102"/>
              <a:gd name="connsiteX7" fmla="*/ 1008112 w 2094661"/>
              <a:gd name="connsiteY7" fmla="*/ 2377956 h 2580102"/>
              <a:gd name="connsiteX0" fmla="*/ 936104 w 2094661"/>
              <a:gd name="connsiteY0" fmla="*/ 1693 h 2580102"/>
              <a:gd name="connsiteX1" fmla="*/ 864096 w 2094661"/>
              <a:gd name="connsiteY1" fmla="*/ 361733 h 2580102"/>
              <a:gd name="connsiteX2" fmla="*/ 648072 w 2094661"/>
              <a:gd name="connsiteY2" fmla="*/ 721772 h 2580102"/>
              <a:gd name="connsiteX3" fmla="*/ 0 w 2094661"/>
              <a:gd name="connsiteY3" fmla="*/ 1009804 h 2580102"/>
              <a:gd name="connsiteX4" fmla="*/ 648072 w 2094661"/>
              <a:gd name="connsiteY4" fmla="*/ 1873900 h 2580102"/>
              <a:gd name="connsiteX5" fmla="*/ 1512168 w 2094661"/>
              <a:gd name="connsiteY5" fmla="*/ 1009804 h 2580102"/>
              <a:gd name="connsiteX6" fmla="*/ 2088232 w 2094661"/>
              <a:gd name="connsiteY6" fmla="*/ 1945908 h 2580102"/>
              <a:gd name="connsiteX7" fmla="*/ 1008112 w 2094661"/>
              <a:gd name="connsiteY7" fmla="*/ 2377956 h 2580102"/>
              <a:gd name="connsiteX0" fmla="*/ 936104 w 2094661"/>
              <a:gd name="connsiteY0" fmla="*/ 0 h 2578409"/>
              <a:gd name="connsiteX1" fmla="*/ 648072 w 2094661"/>
              <a:gd name="connsiteY1" fmla="*/ 720079 h 2578409"/>
              <a:gd name="connsiteX2" fmla="*/ 0 w 2094661"/>
              <a:gd name="connsiteY2" fmla="*/ 1008111 h 2578409"/>
              <a:gd name="connsiteX3" fmla="*/ 648072 w 2094661"/>
              <a:gd name="connsiteY3" fmla="*/ 1872207 h 2578409"/>
              <a:gd name="connsiteX4" fmla="*/ 1512168 w 2094661"/>
              <a:gd name="connsiteY4" fmla="*/ 1008111 h 2578409"/>
              <a:gd name="connsiteX5" fmla="*/ 2088232 w 2094661"/>
              <a:gd name="connsiteY5" fmla="*/ 1944215 h 2578409"/>
              <a:gd name="connsiteX6" fmla="*/ 1008112 w 2094661"/>
              <a:gd name="connsiteY6" fmla="*/ 2376263 h 2578409"/>
              <a:gd name="connsiteX0" fmla="*/ 936104 w 2094661"/>
              <a:gd name="connsiteY0" fmla="*/ 0 h 2578409"/>
              <a:gd name="connsiteX1" fmla="*/ 648072 w 2094661"/>
              <a:gd name="connsiteY1" fmla="*/ 720079 h 2578409"/>
              <a:gd name="connsiteX2" fmla="*/ 0 w 2094661"/>
              <a:gd name="connsiteY2" fmla="*/ 1008111 h 2578409"/>
              <a:gd name="connsiteX3" fmla="*/ 648072 w 2094661"/>
              <a:gd name="connsiteY3" fmla="*/ 1872207 h 2578409"/>
              <a:gd name="connsiteX4" fmla="*/ 1512168 w 2094661"/>
              <a:gd name="connsiteY4" fmla="*/ 1008111 h 2578409"/>
              <a:gd name="connsiteX5" fmla="*/ 2088232 w 2094661"/>
              <a:gd name="connsiteY5" fmla="*/ 1944215 h 2578409"/>
              <a:gd name="connsiteX6" fmla="*/ 1008112 w 2094661"/>
              <a:gd name="connsiteY6" fmla="*/ 2376263 h 25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661" h="2578409">
                <a:moveTo>
                  <a:pt x="936104" y="0"/>
                </a:moveTo>
                <a:cubicBezTo>
                  <a:pt x="876097" y="150017"/>
                  <a:pt x="1036902" y="527899"/>
                  <a:pt x="648072" y="720079"/>
                </a:cubicBezTo>
                <a:cubicBezTo>
                  <a:pt x="91620" y="793939"/>
                  <a:pt x="91730" y="517198"/>
                  <a:pt x="0" y="1008111"/>
                </a:cubicBezTo>
                <a:cubicBezTo>
                  <a:pt x="518148" y="1685671"/>
                  <a:pt x="371024" y="1509070"/>
                  <a:pt x="648072" y="1872207"/>
                </a:cubicBezTo>
                <a:cubicBezTo>
                  <a:pt x="640721" y="1903448"/>
                  <a:pt x="452584" y="654186"/>
                  <a:pt x="1512168" y="1008111"/>
                </a:cubicBezTo>
                <a:cubicBezTo>
                  <a:pt x="2052133" y="1278883"/>
                  <a:pt x="2094661" y="1638339"/>
                  <a:pt x="2088232" y="1944215"/>
                </a:cubicBezTo>
                <a:cubicBezTo>
                  <a:pt x="2052471" y="2329959"/>
                  <a:pt x="1798955" y="2578409"/>
                  <a:pt x="1008112" y="237626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" name="Группа 69"/>
          <p:cNvGrpSpPr/>
          <p:nvPr/>
        </p:nvGrpSpPr>
        <p:grpSpPr>
          <a:xfrm rot="1186808">
            <a:off x="2059475" y="5837339"/>
            <a:ext cx="4105038" cy="335976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73" name="Полилиния 72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72" name="Полилиния 71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053" name="TextBox 86"/>
          <p:cNvSpPr txBox="1">
            <a:spLocks noChangeArrowheads="1"/>
          </p:cNvSpPr>
          <p:nvPr/>
        </p:nvSpPr>
        <p:spPr bwMode="auto">
          <a:xfrm>
            <a:off x="323850" y="443706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-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=(a-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)(a+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)</a:t>
            </a:r>
            <a:endParaRPr lang="ru-RU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054" name="TextBox 87"/>
          <p:cNvSpPr txBox="1">
            <a:spLocks noChangeArrowheads="1"/>
          </p:cNvSpPr>
          <p:nvPr/>
        </p:nvSpPr>
        <p:spPr bwMode="auto">
          <a:xfrm>
            <a:off x="250825" y="3716338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(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a-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в)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=a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-2a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+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endParaRPr lang="ru-RU" b="1" baseline="30000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055" name="TextBox 88"/>
          <p:cNvSpPr txBox="1">
            <a:spLocks noChangeArrowheads="1"/>
          </p:cNvSpPr>
          <p:nvPr/>
        </p:nvSpPr>
        <p:spPr bwMode="auto">
          <a:xfrm>
            <a:off x="250825" y="2987675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(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+в)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=a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2a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+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endParaRPr lang="ru-RU" b="1" baseline="30000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056" name="TextBox 89"/>
          <p:cNvSpPr txBox="1">
            <a:spLocks noChangeArrowheads="1"/>
          </p:cNvSpPr>
          <p:nvPr/>
        </p:nvSpPr>
        <p:spPr bwMode="auto">
          <a:xfrm>
            <a:off x="250825" y="2205038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(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+в)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3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=a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3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+3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+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3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+в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3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V="1">
            <a:off x="684213" y="5013325"/>
            <a:ext cx="863600" cy="215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кругленный прямоугольник 93"/>
          <p:cNvSpPr/>
          <p:nvPr/>
        </p:nvSpPr>
        <p:spPr>
          <a:xfrm>
            <a:off x="0" y="71246"/>
            <a:ext cx="9144000" cy="6786754"/>
          </a:xfrm>
          <a:prstGeom prst="roundRect">
            <a:avLst>
              <a:gd name="adj" fmla="val 32341"/>
            </a:avLst>
          </a:prstGeom>
          <a:solidFill>
            <a:srgbClr val="FFFFFF">
              <a:alpha val="58039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611560" y="1412776"/>
            <a:ext cx="8064896" cy="1754326"/>
          </a:xfrm>
          <a:prstGeom prst="rect">
            <a:avLst/>
          </a:prstGeom>
          <a:solidFill>
            <a:srgbClr val="FFFFFF">
              <a:alpha val="52157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Нестандартные решения стандартных задач</a:t>
            </a:r>
          </a:p>
        </p:txBody>
      </p:sp>
      <p:sp>
        <p:nvSpPr>
          <p:cNvPr id="2062" name="TextBox 84"/>
          <p:cNvSpPr txBox="1">
            <a:spLocks noChangeArrowheads="1"/>
          </p:cNvSpPr>
          <p:nvPr/>
        </p:nvSpPr>
        <p:spPr bwMode="auto">
          <a:xfrm>
            <a:off x="5004048" y="4077072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Учитель математики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МБНОУ «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Октемский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НОЦ»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Егоров Алексей Александрович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95536" y="1412776"/>
            <a:ext cx="8352928" cy="1015663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тупоугольном треугольнике АВС, с тупым углом В, проведены высоты АА</a:t>
            </a:r>
            <a:r>
              <a:rPr lang="ru-RU" sz="2000" baseline="-25000" dirty="0" smtClean="0"/>
              <a:t>1 </a:t>
            </a:r>
            <a:r>
              <a:rPr lang="ru-RU" sz="2000" dirty="0" smtClean="0"/>
              <a:t>и СС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. Доказать, что треугольники АВС и А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ВС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подобны.</a:t>
            </a:r>
            <a:endParaRPr lang="ru-RU" sz="2000" dirty="0"/>
          </a:p>
        </p:txBody>
      </p:sp>
      <p:grpSp>
        <p:nvGrpSpPr>
          <p:cNvPr id="2" name="Группа 56"/>
          <p:cNvGrpSpPr/>
          <p:nvPr/>
        </p:nvGrpSpPr>
        <p:grpSpPr>
          <a:xfrm>
            <a:off x="611560" y="548680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8" name="Полилиния 67"/>
          <p:cNvSpPr/>
          <p:nvPr/>
        </p:nvSpPr>
        <p:spPr>
          <a:xfrm rot="4802796">
            <a:off x="7831624" y="5491633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212270" y="4931876"/>
            <a:ext cx="431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55776" y="3419708"/>
            <a:ext cx="431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315793" y="2996952"/>
            <a:ext cx="536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  <a:r>
              <a:rPr lang="ru-RU" baseline="-25000" dirty="0" smtClean="0"/>
              <a:t>1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763688" y="2780928"/>
            <a:ext cx="520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</a:t>
            </a:r>
            <a:r>
              <a:rPr lang="ru-RU" baseline="-25000" dirty="0" smtClean="0"/>
              <a:t>1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 rot="2205585">
            <a:off x="1846187" y="3192675"/>
            <a:ext cx="116114" cy="143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4020275">
            <a:off x="3383918" y="3470335"/>
            <a:ext cx="174316" cy="127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1907704" y="3164862"/>
            <a:ext cx="1584176" cy="19213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323528" y="3789040"/>
            <a:ext cx="3888432" cy="1224136"/>
            <a:chOff x="4499992" y="3789040"/>
            <a:chExt cx="3888432" cy="1224136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4499992" y="3789040"/>
              <a:ext cx="2376264" cy="12241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6876256" y="3789040"/>
              <a:ext cx="1512168" cy="122413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499992" y="5013176"/>
              <a:ext cx="38884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2" name="Прямая соединительная линия 91"/>
          <p:cNvCxnSpPr/>
          <p:nvPr/>
        </p:nvCxnSpPr>
        <p:spPr>
          <a:xfrm>
            <a:off x="1619672" y="2924944"/>
            <a:ext cx="1080120" cy="86409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2699792" y="3140968"/>
            <a:ext cx="1296144" cy="648072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323528" y="3140968"/>
            <a:ext cx="1584176" cy="18722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3491880" y="3356992"/>
            <a:ext cx="720080" cy="1656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35496" y="4941168"/>
            <a:ext cx="415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grpSp>
        <p:nvGrpSpPr>
          <p:cNvPr id="194" name="Группа 193"/>
          <p:cNvGrpSpPr/>
          <p:nvPr/>
        </p:nvGrpSpPr>
        <p:grpSpPr>
          <a:xfrm>
            <a:off x="2195736" y="3204592"/>
            <a:ext cx="1024880" cy="512440"/>
            <a:chOff x="2123728" y="3212976"/>
            <a:chExt cx="1024880" cy="512440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>
              <a:off x="2411760" y="321297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555776" y="3284984"/>
              <a:ext cx="8384" cy="368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2699792" y="3284984"/>
              <a:ext cx="16768" cy="440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2843808" y="3276600"/>
              <a:ext cx="16768" cy="440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2987824" y="3356992"/>
              <a:ext cx="1676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131840" y="3356992"/>
              <a:ext cx="1676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2267744" y="3212976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2123728" y="3212976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Группа 201"/>
          <p:cNvGrpSpPr/>
          <p:nvPr/>
        </p:nvGrpSpPr>
        <p:grpSpPr>
          <a:xfrm>
            <a:off x="539552" y="3861048"/>
            <a:ext cx="3464768" cy="1152128"/>
            <a:chOff x="539552" y="3861048"/>
            <a:chExt cx="3464768" cy="1152128"/>
          </a:xfrm>
        </p:grpSpPr>
        <p:cxnSp>
          <p:nvCxnSpPr>
            <p:cNvPr id="161" name="Прямая соединительная линия 160"/>
            <p:cNvCxnSpPr/>
            <p:nvPr/>
          </p:nvCxnSpPr>
          <p:spPr>
            <a:xfrm>
              <a:off x="2915816" y="4005064"/>
              <a:ext cx="304800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Группа 192"/>
            <p:cNvGrpSpPr/>
            <p:nvPr/>
          </p:nvGrpSpPr>
          <p:grpSpPr>
            <a:xfrm>
              <a:off x="539552" y="3861048"/>
              <a:ext cx="3464768" cy="1152128"/>
              <a:chOff x="539552" y="3861048"/>
              <a:chExt cx="3464768" cy="1152128"/>
            </a:xfrm>
          </p:grpSpPr>
          <p:grpSp>
            <p:nvGrpSpPr>
              <p:cNvPr id="192" name="Группа 191"/>
              <p:cNvGrpSpPr/>
              <p:nvPr/>
            </p:nvGrpSpPr>
            <p:grpSpPr>
              <a:xfrm>
                <a:off x="539552" y="3861048"/>
                <a:ext cx="2528664" cy="1152128"/>
                <a:chOff x="539552" y="3861048"/>
                <a:chExt cx="2528664" cy="1152128"/>
              </a:xfrm>
            </p:grpSpPr>
            <p:grpSp>
              <p:nvGrpSpPr>
                <p:cNvPr id="174" name="Группа 173"/>
                <p:cNvGrpSpPr/>
                <p:nvPr/>
              </p:nvGrpSpPr>
              <p:grpSpPr>
                <a:xfrm>
                  <a:off x="539552" y="4437112"/>
                  <a:ext cx="1088504" cy="576064"/>
                  <a:chOff x="539552" y="4437112"/>
                  <a:chExt cx="1088504" cy="576064"/>
                </a:xfrm>
              </p:grpSpPr>
              <p:cxnSp>
                <p:nvCxnSpPr>
                  <p:cNvPr id="129" name="Прямая соединительная линия 128"/>
                  <p:cNvCxnSpPr/>
                  <p:nvPr/>
                </p:nvCxnSpPr>
                <p:spPr>
                  <a:xfrm>
                    <a:off x="539552" y="4941168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Прямая соединительная линия 129"/>
                  <p:cNvCxnSpPr/>
                  <p:nvPr/>
                </p:nvCxnSpPr>
                <p:spPr>
                  <a:xfrm>
                    <a:off x="683568" y="4869160"/>
                    <a:ext cx="8384" cy="14401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Прямая соединительная линия 131"/>
                  <p:cNvCxnSpPr/>
                  <p:nvPr/>
                </p:nvCxnSpPr>
                <p:spPr>
                  <a:xfrm>
                    <a:off x="827584" y="4797152"/>
                    <a:ext cx="16768" cy="2160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Прямая соединительная линия 133"/>
                  <p:cNvCxnSpPr/>
                  <p:nvPr/>
                </p:nvCxnSpPr>
                <p:spPr>
                  <a:xfrm>
                    <a:off x="971600" y="4725144"/>
                    <a:ext cx="25152" cy="28803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Прямая соединительная линия 135"/>
                  <p:cNvCxnSpPr/>
                  <p:nvPr/>
                </p:nvCxnSpPr>
                <p:spPr>
                  <a:xfrm>
                    <a:off x="1115616" y="4653136"/>
                    <a:ext cx="33536" cy="3600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Прямая соединительная линия 137"/>
                  <p:cNvCxnSpPr/>
                  <p:nvPr/>
                </p:nvCxnSpPr>
                <p:spPr>
                  <a:xfrm>
                    <a:off x="1259632" y="4581128"/>
                    <a:ext cx="41920" cy="43204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Прямая соединительная линия 139"/>
                  <p:cNvCxnSpPr/>
                  <p:nvPr/>
                </p:nvCxnSpPr>
                <p:spPr>
                  <a:xfrm>
                    <a:off x="1403648" y="4509120"/>
                    <a:ext cx="72008" cy="50405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>
                    <a:off x="1556048" y="4437112"/>
                    <a:ext cx="72008" cy="50405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Прямая соединительная линия 144"/>
                <p:cNvCxnSpPr/>
                <p:nvPr/>
              </p:nvCxnSpPr>
              <p:spPr>
                <a:xfrm>
                  <a:off x="1708448" y="4365104"/>
                  <a:ext cx="127248" cy="64807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1860848" y="4221088"/>
                  <a:ext cx="190872" cy="7920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2013248" y="4149080"/>
                  <a:ext cx="182488" cy="8640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2123728" y="4077072"/>
                  <a:ext cx="246112" cy="9361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2276128" y="4005064"/>
                  <a:ext cx="246112" cy="93610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2428528" y="3933056"/>
                  <a:ext cx="271264" cy="108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2580928" y="3861048"/>
                  <a:ext cx="334888" cy="11521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/>
                <p:cNvCxnSpPr/>
                <p:nvPr/>
              </p:nvCxnSpPr>
              <p:spPr>
                <a:xfrm>
                  <a:off x="2733328" y="3861048"/>
                  <a:ext cx="334888" cy="115212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3" name="Прямая соединительная линия 162"/>
              <p:cNvCxnSpPr/>
              <p:nvPr/>
            </p:nvCxnSpPr>
            <p:spPr>
              <a:xfrm>
                <a:off x="3131840" y="4149080"/>
                <a:ext cx="241176" cy="8640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/>
              <p:nvPr/>
            </p:nvCxnSpPr>
            <p:spPr>
              <a:xfrm>
                <a:off x="3347864" y="4365104"/>
                <a:ext cx="177552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>
                <a:off x="3563888" y="4509120"/>
                <a:ext cx="144016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>
                <a:off x="3779912" y="4653136"/>
                <a:ext cx="72008" cy="360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>
                <a:off x="3995936" y="4869160"/>
                <a:ext cx="838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Группа 195"/>
          <p:cNvGrpSpPr/>
          <p:nvPr/>
        </p:nvGrpSpPr>
        <p:grpSpPr>
          <a:xfrm>
            <a:off x="5796136" y="2780928"/>
            <a:ext cx="1801134" cy="369332"/>
            <a:chOff x="5796136" y="2780928"/>
            <a:chExt cx="1801134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5796136" y="2780928"/>
              <a:ext cx="18011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АВА</a:t>
              </a:r>
              <a:r>
                <a:rPr lang="ru-RU" baseline="-25000" dirty="0" smtClean="0"/>
                <a:t>1</a:t>
              </a:r>
              <a:r>
                <a:rPr lang="ru-RU" dirty="0" smtClean="0"/>
                <a:t>       СВС</a:t>
              </a:r>
              <a:r>
                <a:rPr lang="ru-RU" baseline="-25000" dirty="0" smtClean="0"/>
                <a:t>1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5602" name="Picture 2" descr="Картинки по запросу знак подобия"/>
            <p:cNvPicPr>
              <a:picLocks noChangeAspect="1" noChangeArrowheads="1"/>
            </p:cNvPicPr>
            <p:nvPr/>
          </p:nvPicPr>
          <p:blipFill>
            <a:blip r:embed="rId3" cstate="print"/>
            <a:srcRect l="17867" t="33333" r="17814" b="28572"/>
            <a:stretch>
              <a:fillRect/>
            </a:stretch>
          </p:blipFill>
          <p:spPr bwMode="auto">
            <a:xfrm>
              <a:off x="6444208" y="2924944"/>
              <a:ext cx="324036" cy="144016"/>
            </a:xfrm>
            <a:prstGeom prst="rect">
              <a:avLst/>
            </a:prstGeom>
            <a:noFill/>
          </p:spPr>
        </p:pic>
      </p:grpSp>
      <p:graphicFrame>
        <p:nvGraphicFramePr>
          <p:cNvPr id="197" name="Объект 196"/>
          <p:cNvGraphicFramePr>
            <a:graphicFrameLocks noChangeAspect="1"/>
          </p:cNvGraphicFramePr>
          <p:nvPr/>
        </p:nvGraphicFramePr>
        <p:xfrm>
          <a:off x="5940152" y="3645024"/>
          <a:ext cx="1368152" cy="816091"/>
        </p:xfrm>
        <a:graphic>
          <a:graphicData uri="http://schemas.openxmlformats.org/presentationml/2006/ole">
            <p:oleObj spid="_x0000_s25603" name="Формула" r:id="rId4" imgW="723600" imgH="43164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04048" y="3140968"/>
          <a:ext cx="3384376" cy="291314"/>
        </p:xfrm>
        <a:graphic>
          <a:graphicData uri="http://schemas.openxmlformats.org/presentationml/2006/ole">
            <p:oleObj spid="_x0000_s25604" name="Формула" r:id="rId5" imgW="2654280" imgH="228600" progId="Equation.3">
              <p:embed/>
            </p:oleObj>
          </a:graphicData>
        </a:graphic>
      </p:graphicFrame>
      <p:grpSp>
        <p:nvGrpSpPr>
          <p:cNvPr id="199" name="Группа 198"/>
          <p:cNvGrpSpPr/>
          <p:nvPr/>
        </p:nvGrpSpPr>
        <p:grpSpPr>
          <a:xfrm>
            <a:off x="5796136" y="4643844"/>
            <a:ext cx="1860509" cy="369332"/>
            <a:chOff x="5796136" y="2780928"/>
            <a:chExt cx="1860509" cy="369332"/>
          </a:xfrm>
        </p:grpSpPr>
        <p:sp>
          <p:nvSpPr>
            <p:cNvPr id="200" name="Прямоугольник 199"/>
            <p:cNvSpPr/>
            <p:nvPr/>
          </p:nvSpPr>
          <p:spPr>
            <a:xfrm>
              <a:off x="5796136" y="2780928"/>
              <a:ext cx="1860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АВ</a:t>
              </a:r>
              <a:r>
                <a:rPr lang="en-US" dirty="0" smtClean="0"/>
                <a:t>C</a:t>
              </a:r>
              <a:r>
                <a:rPr lang="ru-RU" dirty="0" smtClean="0"/>
                <a:t>       </a:t>
              </a:r>
              <a:r>
                <a:rPr lang="en-US" dirty="0" smtClean="0"/>
                <a:t> A</a:t>
              </a:r>
              <a:r>
                <a:rPr lang="en-US" baseline="-25000" dirty="0" smtClean="0"/>
                <a:t>1</a:t>
              </a:r>
              <a:r>
                <a:rPr lang="ru-RU" dirty="0" smtClean="0"/>
                <a:t>ВС</a:t>
              </a:r>
              <a:r>
                <a:rPr lang="ru-RU" baseline="-25000" dirty="0" smtClean="0"/>
                <a:t>1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01" name="Picture 2" descr="Картинки по запросу знак подобия"/>
            <p:cNvPicPr>
              <a:picLocks noChangeAspect="1" noChangeArrowheads="1"/>
            </p:cNvPicPr>
            <p:nvPr/>
          </p:nvPicPr>
          <p:blipFill>
            <a:blip r:embed="rId3" cstate="print"/>
            <a:srcRect l="17867" t="33333" r="17814" b="28572"/>
            <a:stretch>
              <a:fillRect/>
            </a:stretch>
          </p:blipFill>
          <p:spPr bwMode="auto">
            <a:xfrm>
              <a:off x="6444208" y="2924944"/>
              <a:ext cx="324036" cy="1440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 animBg="1"/>
      <p:bldP spid="45" grpId="0" animBg="1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95536" y="1412776"/>
            <a:ext cx="8352928" cy="707886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Диагонали </a:t>
            </a:r>
            <a:r>
              <a:rPr lang="en-US" sz="2000" dirty="0" smtClean="0"/>
              <a:t>AC</a:t>
            </a:r>
            <a:r>
              <a:rPr lang="ru-RU" sz="2000" dirty="0" smtClean="0"/>
              <a:t> и</a:t>
            </a:r>
            <a:r>
              <a:rPr lang="en-US" sz="2000" dirty="0" smtClean="0"/>
              <a:t> BD</a:t>
            </a:r>
            <a:r>
              <a:rPr lang="ru-RU" sz="2000" dirty="0" smtClean="0"/>
              <a:t> трапеции </a:t>
            </a:r>
            <a:r>
              <a:rPr lang="en-US" sz="2000" dirty="0" smtClean="0"/>
              <a:t>ABCD </a:t>
            </a:r>
            <a:r>
              <a:rPr lang="ru-RU" sz="2000" dirty="0" smtClean="0"/>
              <a:t>пересекаются</a:t>
            </a:r>
            <a:r>
              <a:rPr lang="en-US" sz="2000" dirty="0" smtClean="0"/>
              <a:t> </a:t>
            </a:r>
            <a:r>
              <a:rPr lang="ru-RU" sz="2000" dirty="0" smtClean="0"/>
              <a:t>в точке О. Докажите, что площади треугольников АВО и С</a:t>
            </a:r>
            <a:r>
              <a:rPr lang="en-US" sz="2000" dirty="0" smtClean="0"/>
              <a:t>D</a:t>
            </a:r>
            <a:r>
              <a:rPr lang="ru-RU" sz="2000" dirty="0" smtClean="0"/>
              <a:t>О равны </a:t>
            </a:r>
            <a:endParaRPr lang="ru-RU" sz="2000" dirty="0"/>
          </a:p>
        </p:txBody>
      </p:sp>
      <p:grpSp>
        <p:nvGrpSpPr>
          <p:cNvPr id="2" name="Группа 56"/>
          <p:cNvGrpSpPr/>
          <p:nvPr/>
        </p:nvGrpSpPr>
        <p:grpSpPr>
          <a:xfrm>
            <a:off x="611560" y="548680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8" name="Полилиния 67"/>
          <p:cNvSpPr/>
          <p:nvPr/>
        </p:nvSpPr>
        <p:spPr>
          <a:xfrm rot="4802796">
            <a:off x="7831624" y="5491633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395536" y="2780928"/>
            <a:ext cx="4968552" cy="2232248"/>
            <a:chOff x="899592" y="2852936"/>
            <a:chExt cx="4968552" cy="2232248"/>
          </a:xfrm>
        </p:grpSpPr>
        <p:cxnSp>
          <p:nvCxnSpPr>
            <p:cNvPr id="83" name="Прямая соединительная линия 82"/>
            <p:cNvCxnSpPr/>
            <p:nvPr/>
          </p:nvCxnSpPr>
          <p:spPr>
            <a:xfrm flipV="1">
              <a:off x="899592" y="2852936"/>
              <a:ext cx="936104" cy="22322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1835696" y="2852936"/>
              <a:ext cx="22322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4067944" y="2852936"/>
              <a:ext cx="1800200" cy="22322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899592" y="5085184"/>
              <a:ext cx="49685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Прямоугольник 100"/>
          <p:cNvSpPr/>
          <p:nvPr/>
        </p:nvSpPr>
        <p:spPr>
          <a:xfrm>
            <a:off x="35496" y="4941168"/>
            <a:ext cx="415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043608" y="2348880"/>
            <a:ext cx="415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3419872" y="2348880"/>
            <a:ext cx="415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5436096" y="4869160"/>
            <a:ext cx="415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V="1">
            <a:off x="379469" y="2780928"/>
            <a:ext cx="3168352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331640" y="2780928"/>
            <a:ext cx="4032448" cy="2232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2411760" y="3501008"/>
            <a:ext cx="415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grpSp>
        <p:nvGrpSpPr>
          <p:cNvPr id="240" name="Группа 239"/>
          <p:cNvGrpSpPr/>
          <p:nvPr/>
        </p:nvGrpSpPr>
        <p:grpSpPr>
          <a:xfrm>
            <a:off x="467544" y="2924944"/>
            <a:ext cx="1944216" cy="1944216"/>
            <a:chOff x="971600" y="2924944"/>
            <a:chExt cx="1944216" cy="1944216"/>
          </a:xfrm>
        </p:grpSpPr>
        <p:cxnSp>
          <p:nvCxnSpPr>
            <p:cNvPr id="124" name="Прямая соединительная линия 123"/>
            <p:cNvCxnSpPr/>
            <p:nvPr/>
          </p:nvCxnSpPr>
          <p:spPr>
            <a:xfrm>
              <a:off x="971600" y="4797152"/>
              <a:ext cx="14401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1043608" y="4725144"/>
              <a:ext cx="14401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/>
            <p:cNvCxnSpPr/>
            <p:nvPr/>
          </p:nvCxnSpPr>
          <p:spPr>
            <a:xfrm>
              <a:off x="1043608" y="4581128"/>
              <a:ext cx="288032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>
              <a:off x="1115616" y="4437112"/>
              <a:ext cx="36004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>
              <a:off x="1187624" y="4293096"/>
              <a:ext cx="36004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/>
            <p:cNvCxnSpPr/>
            <p:nvPr/>
          </p:nvCxnSpPr>
          <p:spPr>
            <a:xfrm>
              <a:off x="1259632" y="4149080"/>
              <a:ext cx="504056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>
              <a:off x="1331640" y="4005064"/>
              <a:ext cx="504056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>
            <a:xfrm>
              <a:off x="1403648" y="3861048"/>
              <a:ext cx="576064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191"/>
            <p:cNvCxnSpPr/>
            <p:nvPr/>
          </p:nvCxnSpPr>
          <p:spPr>
            <a:xfrm>
              <a:off x="1475656" y="3645024"/>
              <a:ext cx="72008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/>
            <p:cNvCxnSpPr/>
            <p:nvPr/>
          </p:nvCxnSpPr>
          <p:spPr>
            <a:xfrm>
              <a:off x="1547664" y="3501008"/>
              <a:ext cx="792088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>
            <a:xfrm>
              <a:off x="1547664" y="3356992"/>
              <a:ext cx="936104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/>
            <p:nvPr/>
          </p:nvCxnSpPr>
          <p:spPr>
            <a:xfrm>
              <a:off x="1619672" y="3212976"/>
              <a:ext cx="936104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/>
            <p:cNvCxnSpPr/>
            <p:nvPr/>
          </p:nvCxnSpPr>
          <p:spPr>
            <a:xfrm>
              <a:off x="1691680" y="3068960"/>
              <a:ext cx="108012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единительная линия 205"/>
            <p:cNvCxnSpPr/>
            <p:nvPr/>
          </p:nvCxnSpPr>
          <p:spPr>
            <a:xfrm>
              <a:off x="1763688" y="2924944"/>
              <a:ext cx="1152128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Группа 240"/>
          <p:cNvGrpSpPr/>
          <p:nvPr/>
        </p:nvGrpSpPr>
        <p:grpSpPr>
          <a:xfrm>
            <a:off x="2699792" y="2852936"/>
            <a:ext cx="2304256" cy="1944216"/>
            <a:chOff x="3203848" y="2852936"/>
            <a:chExt cx="2304256" cy="1944216"/>
          </a:xfrm>
        </p:grpSpPr>
        <p:cxnSp>
          <p:nvCxnSpPr>
            <p:cNvPr id="215" name="Прямая соединительная линия 214"/>
            <p:cNvCxnSpPr/>
            <p:nvPr/>
          </p:nvCxnSpPr>
          <p:spPr>
            <a:xfrm>
              <a:off x="3203848" y="3356992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>
              <a:off x="3356248" y="3284984"/>
              <a:ext cx="13563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>
              <a:off x="3508648" y="3212976"/>
              <a:ext cx="199256" cy="5760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единительная линия 223"/>
            <p:cNvCxnSpPr/>
            <p:nvPr/>
          </p:nvCxnSpPr>
          <p:spPr>
            <a:xfrm>
              <a:off x="3661048" y="3068960"/>
              <a:ext cx="26288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Прямая соединительная линия 225"/>
            <p:cNvCxnSpPr/>
            <p:nvPr/>
          </p:nvCxnSpPr>
          <p:spPr>
            <a:xfrm>
              <a:off x="3851920" y="2996952"/>
              <a:ext cx="288032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Прямая соединительная линия 227"/>
            <p:cNvCxnSpPr/>
            <p:nvPr/>
          </p:nvCxnSpPr>
          <p:spPr>
            <a:xfrm>
              <a:off x="4004320" y="2852936"/>
              <a:ext cx="423664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единительная линия 230"/>
            <p:cNvCxnSpPr/>
            <p:nvPr/>
          </p:nvCxnSpPr>
          <p:spPr>
            <a:xfrm>
              <a:off x="4211960" y="2924944"/>
              <a:ext cx="423664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я соединительная линия 231"/>
            <p:cNvCxnSpPr/>
            <p:nvPr/>
          </p:nvCxnSpPr>
          <p:spPr>
            <a:xfrm>
              <a:off x="4508376" y="3284984"/>
              <a:ext cx="351656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я соединительная линия 233"/>
            <p:cNvCxnSpPr/>
            <p:nvPr/>
          </p:nvCxnSpPr>
          <p:spPr>
            <a:xfrm>
              <a:off x="4796408" y="3645024"/>
              <a:ext cx="279648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Прямая соединительная линия 235"/>
            <p:cNvCxnSpPr/>
            <p:nvPr/>
          </p:nvCxnSpPr>
          <p:spPr>
            <a:xfrm>
              <a:off x="5156448" y="4149080"/>
              <a:ext cx="135632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Прямая соединительная линия 237"/>
            <p:cNvCxnSpPr/>
            <p:nvPr/>
          </p:nvCxnSpPr>
          <p:spPr>
            <a:xfrm>
              <a:off x="5444480" y="4509120"/>
              <a:ext cx="63624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Прямая соединительная линия 242"/>
          <p:cNvCxnSpPr/>
          <p:nvPr/>
        </p:nvCxnSpPr>
        <p:spPr>
          <a:xfrm>
            <a:off x="1331640" y="2780928"/>
            <a:ext cx="0" cy="223224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4" name="Прямоугольник 243"/>
          <p:cNvSpPr/>
          <p:nvPr/>
        </p:nvSpPr>
        <p:spPr>
          <a:xfrm>
            <a:off x="1187624" y="4797152"/>
            <a:ext cx="144016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6" name="Прямая соединительная линия 245"/>
          <p:cNvCxnSpPr/>
          <p:nvPr/>
        </p:nvCxnSpPr>
        <p:spPr>
          <a:xfrm>
            <a:off x="3563888" y="2780928"/>
            <a:ext cx="0" cy="22322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7" name="Прямоугольник 246"/>
          <p:cNvSpPr/>
          <p:nvPr/>
        </p:nvSpPr>
        <p:spPr>
          <a:xfrm>
            <a:off x="3563888" y="4797152"/>
            <a:ext cx="144016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9" name="Объект 248"/>
          <p:cNvGraphicFramePr>
            <a:graphicFrameLocks noChangeAspect="1"/>
          </p:cNvGraphicFramePr>
          <p:nvPr/>
        </p:nvGraphicFramePr>
        <p:xfrm>
          <a:off x="6084168" y="2420888"/>
          <a:ext cx="1920216" cy="576065"/>
        </p:xfrm>
        <a:graphic>
          <a:graphicData uri="http://schemas.openxmlformats.org/presentationml/2006/ole">
            <p:oleObj spid="_x0000_s26628" name="Формула" r:id="rId3" imgW="761760" imgH="228600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6076453" y="2997200"/>
          <a:ext cx="2239963" cy="576263"/>
        </p:xfrm>
        <a:graphic>
          <a:graphicData uri="http://schemas.openxmlformats.org/presentationml/2006/ole">
            <p:oleObj spid="_x0000_s26630" name="Формула" r:id="rId4" imgW="888840" imgH="228600" progId="Equation.3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081587" y="3645024"/>
          <a:ext cx="4062413" cy="576262"/>
        </p:xfrm>
        <a:graphic>
          <a:graphicData uri="http://schemas.openxmlformats.org/presentationml/2006/ole">
            <p:oleObj spid="_x0000_s26631" name="Формула" r:id="rId5" imgW="1612800" imgH="228600" progId="Equation.3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6443663" y="4365625"/>
          <a:ext cx="1917700" cy="576263"/>
        </p:xfrm>
        <a:graphic>
          <a:graphicData uri="http://schemas.openxmlformats.org/presentationml/2006/ole">
            <p:oleObj spid="_x0000_s26632" name="Формула" r:id="rId6" imgW="761760" imgH="228600" progId="Equation.3">
              <p:embed/>
            </p:oleObj>
          </a:graphicData>
        </a:graphic>
      </p:graphicFrame>
      <p:sp>
        <p:nvSpPr>
          <p:cNvPr id="251" name="Прямоугольник 250"/>
          <p:cNvSpPr/>
          <p:nvPr/>
        </p:nvSpPr>
        <p:spPr>
          <a:xfrm>
            <a:off x="1331640" y="3625860"/>
            <a:ext cx="415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h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3563888" y="3645024"/>
            <a:ext cx="415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h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  <p:bldP spid="104" grpId="0"/>
      <p:bldP spid="105" grpId="0"/>
      <p:bldP spid="114" grpId="0"/>
      <p:bldP spid="244" grpId="0" animBg="1"/>
      <p:bldP spid="247" grpId="0" animBg="1"/>
      <p:bldP spid="251" grpId="0"/>
      <p:bldP spid="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95536" y="908720"/>
            <a:ext cx="5616624" cy="1323439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Найдите площадь фигуры, изображенного на клетчатой бумаге с размером клетки 1 см </a:t>
            </a:r>
            <a:r>
              <a:rPr lang="en-US" sz="2000" dirty="0" smtClean="0"/>
              <a:t>X</a:t>
            </a:r>
            <a:r>
              <a:rPr lang="ru-RU" sz="2000" dirty="0" smtClean="0"/>
              <a:t> 1 см (</a:t>
            </a:r>
            <a:r>
              <a:rPr lang="ru-RU" sz="2000" dirty="0" err="1" smtClean="0"/>
              <a:t>см</a:t>
            </a:r>
            <a:r>
              <a:rPr lang="ru-RU" sz="2000" dirty="0" smtClean="0"/>
              <a:t>. рис.). Ответ дайте в квадратных сантиметрах.</a:t>
            </a:r>
            <a:endParaRPr lang="ru-RU" sz="2000" dirty="0"/>
          </a:p>
        </p:txBody>
      </p:sp>
      <p:grpSp>
        <p:nvGrpSpPr>
          <p:cNvPr id="2" name="Группа 56"/>
          <p:cNvGrpSpPr/>
          <p:nvPr/>
        </p:nvGrpSpPr>
        <p:grpSpPr>
          <a:xfrm>
            <a:off x="611560" y="260648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249" name="Объект 248"/>
          <p:cNvGraphicFramePr>
            <a:graphicFrameLocks noChangeAspect="1"/>
          </p:cNvGraphicFramePr>
          <p:nvPr/>
        </p:nvGraphicFramePr>
        <p:xfrm>
          <a:off x="481013" y="2205038"/>
          <a:ext cx="3429000" cy="806450"/>
        </p:xfrm>
        <a:graphic>
          <a:graphicData uri="http://schemas.openxmlformats.org/presentationml/2006/ole">
            <p:oleObj spid="_x0000_s27650" name="Формула" r:id="rId3" imgW="1676160" imgH="393480" progId="Equation.3">
              <p:embed/>
            </p:oleObj>
          </a:graphicData>
        </a:graphic>
      </p:graphicFrame>
      <p:pic>
        <p:nvPicPr>
          <p:cNvPr id="27655" name="Picture 7" descr="https://math-ege.sdamgia.ru/get_file?id=5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80728"/>
            <a:ext cx="2520280" cy="2207546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4283968" y="2924944"/>
            <a:ext cx="16561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Ответ: 6</a:t>
            </a:r>
            <a:endParaRPr lang="ru-RU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395536" y="4193793"/>
            <a:ext cx="5616624" cy="1323439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Найдите площадь фигуры, изображенного на клетчатой бумаге с размером клетки 1 см </a:t>
            </a:r>
            <a:r>
              <a:rPr lang="en-US" sz="2000" dirty="0" smtClean="0"/>
              <a:t>X</a:t>
            </a:r>
            <a:r>
              <a:rPr lang="ru-RU" sz="2000" dirty="0" smtClean="0"/>
              <a:t> 1 см (</a:t>
            </a:r>
            <a:r>
              <a:rPr lang="ru-RU" sz="2000" dirty="0" err="1" smtClean="0"/>
              <a:t>см</a:t>
            </a:r>
            <a:r>
              <a:rPr lang="ru-RU" sz="2000" dirty="0" smtClean="0"/>
              <a:t>. рис.). Ответ дайте в квадратных сантиметрах.</a:t>
            </a:r>
            <a:endParaRPr lang="ru-RU" sz="2000" dirty="0"/>
          </a:p>
        </p:txBody>
      </p:sp>
      <p:grpSp>
        <p:nvGrpSpPr>
          <p:cNvPr id="82" name="Группа 56"/>
          <p:cNvGrpSpPr/>
          <p:nvPr/>
        </p:nvGrpSpPr>
        <p:grpSpPr>
          <a:xfrm>
            <a:off x="611560" y="3545721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4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87" name="Полилиния 86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4" name="Полилиния 93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6" name="Полилиния 85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665" name="Picture 17" descr="Картинки по запросу клетка тетради"/>
          <p:cNvPicPr>
            <a:picLocks noChangeAspect="1" noChangeArrowheads="1"/>
          </p:cNvPicPr>
          <p:nvPr/>
        </p:nvPicPr>
        <p:blipFill>
          <a:blip r:embed="rId5" cstate="print"/>
          <a:srcRect r="22488" b="38636"/>
          <a:stretch>
            <a:fillRect/>
          </a:stretch>
        </p:blipFill>
        <p:spPr bwMode="auto">
          <a:xfrm>
            <a:off x="6156176" y="4005064"/>
            <a:ext cx="2592288" cy="2052228"/>
          </a:xfrm>
          <a:prstGeom prst="rect">
            <a:avLst/>
          </a:prstGeom>
          <a:noFill/>
        </p:spPr>
      </p:pic>
      <p:grpSp>
        <p:nvGrpSpPr>
          <p:cNvPr id="45" name="Группа 44"/>
          <p:cNvGrpSpPr/>
          <p:nvPr/>
        </p:nvGrpSpPr>
        <p:grpSpPr>
          <a:xfrm>
            <a:off x="6516216" y="4797152"/>
            <a:ext cx="1656184" cy="864096"/>
            <a:chOff x="6516216" y="4797152"/>
            <a:chExt cx="1656184" cy="864096"/>
          </a:xfrm>
        </p:grpSpPr>
        <p:cxnSp>
          <p:nvCxnSpPr>
            <p:cNvPr id="106" name="Прямая соединительная линия 105"/>
            <p:cNvCxnSpPr/>
            <p:nvPr/>
          </p:nvCxnSpPr>
          <p:spPr>
            <a:xfrm flipV="1">
              <a:off x="6516216" y="4797152"/>
              <a:ext cx="792088" cy="8640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7308304" y="4797152"/>
              <a:ext cx="864096" cy="8640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6516216" y="5661248"/>
              <a:ext cx="165618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8" name="Прямая соединительная линия 127"/>
          <p:cNvCxnSpPr/>
          <p:nvPr/>
        </p:nvCxnSpPr>
        <p:spPr>
          <a:xfrm>
            <a:off x="8172400" y="4293096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>
            <a:off x="8100392" y="4293096"/>
            <a:ext cx="4700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1 см</a:t>
            </a:r>
            <a:endParaRPr lang="ru-RU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5724128" y="6309320"/>
            <a:ext cx="16561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Ответ: 6,25</a:t>
            </a:r>
            <a:endParaRPr lang="ru-RU" sz="2000" dirty="0"/>
          </a:p>
        </p:txBody>
      </p:sp>
      <p:sp>
        <p:nvSpPr>
          <p:cNvPr id="68" name="Полилиния 67"/>
          <p:cNvSpPr/>
          <p:nvPr/>
        </p:nvSpPr>
        <p:spPr>
          <a:xfrm rot="4802796">
            <a:off x="7831624" y="5491633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2195736" y="5301208"/>
          <a:ext cx="3695328" cy="682380"/>
        </p:xfrm>
        <a:graphic>
          <a:graphicData uri="http://schemas.openxmlformats.org/presentationml/2006/ole">
            <p:oleObj spid="_x0000_s27651" name="Формула" r:id="rId6" imgW="2133360" imgH="39348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300038" y="6153150"/>
          <a:ext cx="4751387" cy="417513"/>
        </p:xfrm>
        <a:graphic>
          <a:graphicData uri="http://schemas.openxmlformats.org/presentationml/2006/ole">
            <p:oleObj spid="_x0000_s27652" name="Формула" r:id="rId7" imgW="2743200" imgH="241200" progId="Equation.3">
              <p:embed/>
            </p:oleObj>
          </a:graphicData>
        </a:graphic>
      </p:graphicFrame>
      <p:grpSp>
        <p:nvGrpSpPr>
          <p:cNvPr id="172" name="Группа 171"/>
          <p:cNvGrpSpPr/>
          <p:nvPr/>
        </p:nvGrpSpPr>
        <p:grpSpPr>
          <a:xfrm>
            <a:off x="6660232" y="5013176"/>
            <a:ext cx="1440160" cy="648072"/>
            <a:chOff x="6660232" y="5013176"/>
            <a:chExt cx="1440160" cy="648072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6660232" y="5013176"/>
              <a:ext cx="1296144" cy="648072"/>
              <a:chOff x="6660232" y="5013176"/>
              <a:chExt cx="1296144" cy="648072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7092280" y="5013176"/>
                <a:ext cx="43204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H="1">
                <a:off x="6660232" y="5445224"/>
                <a:ext cx="72008" cy="2160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6804248" y="5229200"/>
                <a:ext cx="144016" cy="43204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>
                <a:off x="6876256" y="5157192"/>
                <a:ext cx="144016" cy="5040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H="1">
                <a:off x="7020272" y="5013176"/>
                <a:ext cx="144016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H="1">
                <a:off x="7092280" y="5013176"/>
                <a:ext cx="144016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7164288" y="5013176"/>
                <a:ext cx="144016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>
                <a:off x="7452320" y="5085184"/>
                <a:ext cx="144016" cy="57606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H="1">
                <a:off x="7524328" y="5157192"/>
                <a:ext cx="144016" cy="50405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H="1">
                <a:off x="7668344" y="5301208"/>
                <a:ext cx="144016" cy="3600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>
                <a:off x="7740352" y="5373216"/>
                <a:ext cx="144016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H="1">
                <a:off x="7812360" y="5445224"/>
                <a:ext cx="144016" cy="2160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Группа 148"/>
            <p:cNvGrpSpPr/>
            <p:nvPr/>
          </p:nvGrpSpPr>
          <p:grpSpPr>
            <a:xfrm>
              <a:off x="6732240" y="5013176"/>
              <a:ext cx="1368152" cy="648072"/>
              <a:chOff x="6732240" y="5013176"/>
              <a:chExt cx="1368152" cy="648072"/>
            </a:xfrm>
          </p:grpSpPr>
          <p:cxnSp>
            <p:nvCxnSpPr>
              <p:cNvPr id="120" name="Прямая соединительная линия 119"/>
              <p:cNvCxnSpPr/>
              <p:nvPr/>
            </p:nvCxnSpPr>
            <p:spPr>
              <a:xfrm flipH="1">
                <a:off x="7884368" y="5517232"/>
                <a:ext cx="144016" cy="14401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H="1">
                <a:off x="7596336" y="5229200"/>
                <a:ext cx="144016" cy="43204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flipH="1">
                <a:off x="7956376" y="5589240"/>
                <a:ext cx="144016" cy="7200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H="1">
                <a:off x="7236296" y="5013176"/>
                <a:ext cx="144016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H="1">
                <a:off x="7308304" y="5013176"/>
                <a:ext cx="144016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flipH="1">
                <a:off x="7380312" y="5013176"/>
                <a:ext cx="144016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flipH="1">
                <a:off x="6948264" y="5013176"/>
                <a:ext cx="144016" cy="64807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H="1">
                <a:off x="6732240" y="5373216"/>
                <a:ext cx="72008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subSp spid="_x0000_s2765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9">
                                            <p:subSp spid="_x0000_s2765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130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Скругленный прямоугольник 93"/>
          <p:cNvSpPr/>
          <p:nvPr/>
        </p:nvSpPr>
        <p:spPr>
          <a:xfrm>
            <a:off x="0" y="26622"/>
            <a:ext cx="9144000" cy="6786754"/>
          </a:xfrm>
          <a:prstGeom prst="roundRect">
            <a:avLst>
              <a:gd name="adj" fmla="val 32341"/>
            </a:avLst>
          </a:prstGeom>
          <a:solidFill>
            <a:srgbClr val="FFFFFF">
              <a:alpha val="58039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2046" t="61692" r="62416"/>
          <a:stretch>
            <a:fillRect/>
          </a:stretch>
        </p:blipFill>
        <p:spPr>
          <a:xfrm>
            <a:off x="3812012" y="44624"/>
            <a:ext cx="5080468" cy="4109202"/>
          </a:xfrm>
          <a:prstGeom prst="rect">
            <a:avLst/>
          </a:prstGeom>
        </p:spPr>
      </p:pic>
      <p:grpSp>
        <p:nvGrpSpPr>
          <p:cNvPr id="2" name="Группа 94"/>
          <p:cNvGrpSpPr/>
          <p:nvPr/>
        </p:nvGrpSpPr>
        <p:grpSpPr>
          <a:xfrm>
            <a:off x="107504" y="188640"/>
            <a:ext cx="8727207" cy="6597352"/>
            <a:chOff x="180000" y="116633"/>
            <a:chExt cx="8727207" cy="659735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3" name="Группа 80"/>
            <p:cNvGrpSpPr/>
            <p:nvPr/>
          </p:nvGrpSpPr>
          <p:grpSpPr>
            <a:xfrm>
              <a:off x="180000" y="180000"/>
              <a:ext cx="8727207" cy="6480000"/>
              <a:chOff x="180000" y="180000"/>
              <a:chExt cx="8727207" cy="6480000"/>
            </a:xfrm>
          </p:grpSpPr>
          <p:cxnSp>
            <p:nvCxnSpPr>
              <p:cNvPr id="123" name="Прямая соединительная линия 122"/>
              <p:cNvCxnSpPr/>
              <p:nvPr/>
            </p:nvCxnSpPr>
            <p:spPr>
              <a:xfrm>
                <a:off x="180000" y="630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180000" y="594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180000" y="558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180000" y="522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180000" y="486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180000" y="450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180000" y="414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180000" y="378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180000" y="342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180000" y="306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180000" y="270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>
                <a:off x="180000" y="234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180000" y="198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180000" y="162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180000" y="126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>
                <a:off x="180000" y="90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>
                <a:off x="180000" y="54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>
                <a:off x="180000" y="18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180000" y="6660000"/>
                <a:ext cx="8727207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81"/>
            <p:cNvGrpSpPr/>
            <p:nvPr/>
          </p:nvGrpSpPr>
          <p:grpSpPr>
            <a:xfrm>
              <a:off x="251521" y="116633"/>
              <a:ext cx="8640959" cy="6597352"/>
              <a:chOff x="251521" y="116633"/>
              <a:chExt cx="8640959" cy="6597352"/>
            </a:xfrm>
          </p:grpSpPr>
          <p:cxnSp>
            <p:nvCxnSpPr>
              <p:cNvPr id="98" name="Прямая соединительная линия 97"/>
              <p:cNvCxnSpPr/>
              <p:nvPr/>
            </p:nvCxnSpPr>
            <p:spPr>
              <a:xfrm rot="16200000">
                <a:off x="307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/>
              <p:cNvCxnSpPr/>
              <p:nvPr/>
            </p:nvCxnSpPr>
            <p:spPr>
              <a:xfrm rot="16200000">
                <a:off x="271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 rot="16200000">
                <a:off x="235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rot="16200000">
                <a:off x="199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rot="16200000">
                <a:off x="163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 rot="16200000">
                <a:off x="127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rot="16200000">
                <a:off x="91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rot="16200000">
                <a:off x="55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rot="16200000">
                <a:off x="19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rot="16200000">
                <a:off x="-16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rot="16200000">
                <a:off x="-52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rot="16200000">
                <a:off x="-88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rot="16200000">
                <a:off x="-124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rot="16200000">
                <a:off x="-160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 rot="16200000">
                <a:off x="-196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16200000">
                <a:off x="-232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rot="16200000">
                <a:off x="-268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16200000">
                <a:off x="-304715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rot="16200000">
                <a:off x="3432845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rot="16200000">
                <a:off x="379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rot="16200000">
                <a:off x="415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 rot="16200000">
                <a:off x="451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 rot="16200000">
                <a:off x="487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>
              <a:xfrm rot="16200000">
                <a:off x="5234400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200000">
                <a:off x="5593804" y="3415309"/>
                <a:ext cx="6597352" cy="0"/>
              </a:xfrm>
              <a:prstGeom prst="line">
                <a:avLst/>
              </a:prstGeom>
              <a:ln w="12700">
                <a:solidFill>
                  <a:srgbClr val="002060">
                    <a:alpha val="85098"/>
                  </a:srgb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Полилиния 85"/>
          <p:cNvSpPr/>
          <p:nvPr/>
        </p:nvSpPr>
        <p:spPr>
          <a:xfrm rot="1826924">
            <a:off x="817563" y="5249863"/>
            <a:ext cx="554037" cy="681037"/>
          </a:xfrm>
          <a:custGeom>
            <a:avLst/>
            <a:gdLst>
              <a:gd name="connsiteX0" fmla="*/ 329609 w 329609"/>
              <a:gd name="connsiteY0" fmla="*/ 0 h 1041990"/>
              <a:gd name="connsiteX1" fmla="*/ 287079 w 329609"/>
              <a:gd name="connsiteY1" fmla="*/ 63795 h 1041990"/>
              <a:gd name="connsiteX2" fmla="*/ 265814 w 329609"/>
              <a:gd name="connsiteY2" fmla="*/ 159488 h 1041990"/>
              <a:gd name="connsiteX3" fmla="*/ 244548 w 329609"/>
              <a:gd name="connsiteY3" fmla="*/ 244549 h 1041990"/>
              <a:gd name="connsiteX4" fmla="*/ 223283 w 329609"/>
              <a:gd name="connsiteY4" fmla="*/ 318976 h 1041990"/>
              <a:gd name="connsiteX5" fmla="*/ 212651 w 329609"/>
              <a:gd name="connsiteY5" fmla="*/ 382772 h 1041990"/>
              <a:gd name="connsiteX6" fmla="*/ 180753 w 329609"/>
              <a:gd name="connsiteY6" fmla="*/ 457200 h 1041990"/>
              <a:gd name="connsiteX7" fmla="*/ 138223 w 329609"/>
              <a:gd name="connsiteY7" fmla="*/ 616688 h 1041990"/>
              <a:gd name="connsiteX8" fmla="*/ 127590 w 329609"/>
              <a:gd name="connsiteY8" fmla="*/ 712381 h 1041990"/>
              <a:gd name="connsiteX9" fmla="*/ 95693 w 329609"/>
              <a:gd name="connsiteY9" fmla="*/ 786809 h 1041990"/>
              <a:gd name="connsiteX10" fmla="*/ 74428 w 329609"/>
              <a:gd name="connsiteY10" fmla="*/ 861237 h 1041990"/>
              <a:gd name="connsiteX11" fmla="*/ 42530 w 329609"/>
              <a:gd name="connsiteY11" fmla="*/ 903767 h 1041990"/>
              <a:gd name="connsiteX12" fmla="*/ 21265 w 329609"/>
              <a:gd name="connsiteY12" fmla="*/ 988828 h 1041990"/>
              <a:gd name="connsiteX13" fmla="*/ 0 w 329609"/>
              <a:gd name="connsiteY13" fmla="*/ 1041990 h 1041990"/>
              <a:gd name="connsiteX0" fmla="*/ 1247971 w 1247971"/>
              <a:gd name="connsiteY0" fmla="*/ 0 h 1110149"/>
              <a:gd name="connsiteX1" fmla="*/ 287079 w 1247971"/>
              <a:gd name="connsiteY1" fmla="*/ 131954 h 1110149"/>
              <a:gd name="connsiteX2" fmla="*/ 265814 w 1247971"/>
              <a:gd name="connsiteY2" fmla="*/ 227647 h 1110149"/>
              <a:gd name="connsiteX3" fmla="*/ 244548 w 1247971"/>
              <a:gd name="connsiteY3" fmla="*/ 312708 h 1110149"/>
              <a:gd name="connsiteX4" fmla="*/ 223283 w 1247971"/>
              <a:gd name="connsiteY4" fmla="*/ 387135 h 1110149"/>
              <a:gd name="connsiteX5" fmla="*/ 212651 w 1247971"/>
              <a:gd name="connsiteY5" fmla="*/ 450931 h 1110149"/>
              <a:gd name="connsiteX6" fmla="*/ 180753 w 1247971"/>
              <a:gd name="connsiteY6" fmla="*/ 525359 h 1110149"/>
              <a:gd name="connsiteX7" fmla="*/ 138223 w 1247971"/>
              <a:gd name="connsiteY7" fmla="*/ 684847 h 1110149"/>
              <a:gd name="connsiteX8" fmla="*/ 127590 w 1247971"/>
              <a:gd name="connsiteY8" fmla="*/ 780540 h 1110149"/>
              <a:gd name="connsiteX9" fmla="*/ 95693 w 1247971"/>
              <a:gd name="connsiteY9" fmla="*/ 854968 h 1110149"/>
              <a:gd name="connsiteX10" fmla="*/ 74428 w 1247971"/>
              <a:gd name="connsiteY10" fmla="*/ 929396 h 1110149"/>
              <a:gd name="connsiteX11" fmla="*/ 42530 w 1247971"/>
              <a:gd name="connsiteY11" fmla="*/ 971926 h 1110149"/>
              <a:gd name="connsiteX12" fmla="*/ 21265 w 1247971"/>
              <a:gd name="connsiteY12" fmla="*/ 1056987 h 1110149"/>
              <a:gd name="connsiteX13" fmla="*/ 0 w 1247971"/>
              <a:gd name="connsiteY13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265814 w 1247971"/>
              <a:gd name="connsiteY2" fmla="*/ 227647 h 1110149"/>
              <a:gd name="connsiteX3" fmla="*/ 244548 w 1247971"/>
              <a:gd name="connsiteY3" fmla="*/ 312708 h 1110149"/>
              <a:gd name="connsiteX4" fmla="*/ 223283 w 1247971"/>
              <a:gd name="connsiteY4" fmla="*/ 387135 h 1110149"/>
              <a:gd name="connsiteX5" fmla="*/ 212651 w 1247971"/>
              <a:gd name="connsiteY5" fmla="*/ 450931 h 1110149"/>
              <a:gd name="connsiteX6" fmla="*/ 180753 w 1247971"/>
              <a:gd name="connsiteY6" fmla="*/ 525359 h 1110149"/>
              <a:gd name="connsiteX7" fmla="*/ 138223 w 1247971"/>
              <a:gd name="connsiteY7" fmla="*/ 684847 h 1110149"/>
              <a:gd name="connsiteX8" fmla="*/ 127590 w 1247971"/>
              <a:gd name="connsiteY8" fmla="*/ 780540 h 1110149"/>
              <a:gd name="connsiteX9" fmla="*/ 95693 w 1247971"/>
              <a:gd name="connsiteY9" fmla="*/ 854968 h 1110149"/>
              <a:gd name="connsiteX10" fmla="*/ 74428 w 1247971"/>
              <a:gd name="connsiteY10" fmla="*/ 929396 h 1110149"/>
              <a:gd name="connsiteX11" fmla="*/ 42530 w 1247971"/>
              <a:gd name="connsiteY11" fmla="*/ 971926 h 1110149"/>
              <a:gd name="connsiteX12" fmla="*/ 21265 w 1247971"/>
              <a:gd name="connsiteY12" fmla="*/ 1056987 h 1110149"/>
              <a:gd name="connsiteX13" fmla="*/ 0 w 1247971"/>
              <a:gd name="connsiteY13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244548 w 1247971"/>
              <a:gd name="connsiteY3" fmla="*/ 312708 h 1110149"/>
              <a:gd name="connsiteX4" fmla="*/ 223283 w 1247971"/>
              <a:gd name="connsiteY4" fmla="*/ 387135 h 1110149"/>
              <a:gd name="connsiteX5" fmla="*/ 212651 w 1247971"/>
              <a:gd name="connsiteY5" fmla="*/ 450931 h 1110149"/>
              <a:gd name="connsiteX6" fmla="*/ 180753 w 1247971"/>
              <a:gd name="connsiteY6" fmla="*/ 525359 h 1110149"/>
              <a:gd name="connsiteX7" fmla="*/ 138223 w 1247971"/>
              <a:gd name="connsiteY7" fmla="*/ 684847 h 1110149"/>
              <a:gd name="connsiteX8" fmla="*/ 127590 w 1247971"/>
              <a:gd name="connsiteY8" fmla="*/ 780540 h 1110149"/>
              <a:gd name="connsiteX9" fmla="*/ 95693 w 1247971"/>
              <a:gd name="connsiteY9" fmla="*/ 854968 h 1110149"/>
              <a:gd name="connsiteX10" fmla="*/ 74428 w 1247971"/>
              <a:gd name="connsiteY10" fmla="*/ 929396 h 1110149"/>
              <a:gd name="connsiteX11" fmla="*/ 42530 w 1247971"/>
              <a:gd name="connsiteY11" fmla="*/ 971926 h 1110149"/>
              <a:gd name="connsiteX12" fmla="*/ 21265 w 1247971"/>
              <a:gd name="connsiteY12" fmla="*/ 1056987 h 1110149"/>
              <a:gd name="connsiteX13" fmla="*/ 0 w 1247971"/>
              <a:gd name="connsiteY13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244548 w 1247971"/>
              <a:gd name="connsiteY3" fmla="*/ 312708 h 1110149"/>
              <a:gd name="connsiteX4" fmla="*/ 223283 w 1247971"/>
              <a:gd name="connsiteY4" fmla="*/ 387135 h 1110149"/>
              <a:gd name="connsiteX5" fmla="*/ 180753 w 1247971"/>
              <a:gd name="connsiteY5" fmla="*/ 525359 h 1110149"/>
              <a:gd name="connsiteX6" fmla="*/ 138223 w 1247971"/>
              <a:gd name="connsiteY6" fmla="*/ 684847 h 1110149"/>
              <a:gd name="connsiteX7" fmla="*/ 127590 w 1247971"/>
              <a:gd name="connsiteY7" fmla="*/ 780540 h 1110149"/>
              <a:gd name="connsiteX8" fmla="*/ 95693 w 1247971"/>
              <a:gd name="connsiteY8" fmla="*/ 854968 h 1110149"/>
              <a:gd name="connsiteX9" fmla="*/ 74428 w 1247971"/>
              <a:gd name="connsiteY9" fmla="*/ 929396 h 1110149"/>
              <a:gd name="connsiteX10" fmla="*/ 42530 w 1247971"/>
              <a:gd name="connsiteY10" fmla="*/ 971926 h 1110149"/>
              <a:gd name="connsiteX11" fmla="*/ 21265 w 1247971"/>
              <a:gd name="connsiteY11" fmla="*/ 1056987 h 1110149"/>
              <a:gd name="connsiteX12" fmla="*/ 0 w 1247971"/>
              <a:gd name="connsiteY12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244548 w 1247971"/>
              <a:gd name="connsiteY3" fmla="*/ 312708 h 1110149"/>
              <a:gd name="connsiteX4" fmla="*/ 180753 w 1247971"/>
              <a:gd name="connsiteY4" fmla="*/ 525359 h 1110149"/>
              <a:gd name="connsiteX5" fmla="*/ 138223 w 1247971"/>
              <a:gd name="connsiteY5" fmla="*/ 684847 h 1110149"/>
              <a:gd name="connsiteX6" fmla="*/ 127590 w 1247971"/>
              <a:gd name="connsiteY6" fmla="*/ 780540 h 1110149"/>
              <a:gd name="connsiteX7" fmla="*/ 95693 w 1247971"/>
              <a:gd name="connsiteY7" fmla="*/ 854968 h 1110149"/>
              <a:gd name="connsiteX8" fmla="*/ 74428 w 1247971"/>
              <a:gd name="connsiteY8" fmla="*/ 929396 h 1110149"/>
              <a:gd name="connsiteX9" fmla="*/ 42530 w 1247971"/>
              <a:gd name="connsiteY9" fmla="*/ 971926 h 1110149"/>
              <a:gd name="connsiteX10" fmla="*/ 21265 w 1247971"/>
              <a:gd name="connsiteY10" fmla="*/ 1056987 h 1110149"/>
              <a:gd name="connsiteX11" fmla="*/ 0 w 1247971"/>
              <a:gd name="connsiteY11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180753 w 1247971"/>
              <a:gd name="connsiteY3" fmla="*/ 525359 h 1110149"/>
              <a:gd name="connsiteX4" fmla="*/ 138223 w 1247971"/>
              <a:gd name="connsiteY4" fmla="*/ 684847 h 1110149"/>
              <a:gd name="connsiteX5" fmla="*/ 127590 w 1247971"/>
              <a:gd name="connsiteY5" fmla="*/ 780540 h 1110149"/>
              <a:gd name="connsiteX6" fmla="*/ 95693 w 1247971"/>
              <a:gd name="connsiteY6" fmla="*/ 854968 h 1110149"/>
              <a:gd name="connsiteX7" fmla="*/ 74428 w 1247971"/>
              <a:gd name="connsiteY7" fmla="*/ 929396 h 1110149"/>
              <a:gd name="connsiteX8" fmla="*/ 42530 w 1247971"/>
              <a:gd name="connsiteY8" fmla="*/ 971926 h 1110149"/>
              <a:gd name="connsiteX9" fmla="*/ 21265 w 1247971"/>
              <a:gd name="connsiteY9" fmla="*/ 1056987 h 1110149"/>
              <a:gd name="connsiteX10" fmla="*/ 0 w 1247971"/>
              <a:gd name="connsiteY10" fmla="*/ 1110149 h 1110149"/>
              <a:gd name="connsiteX0" fmla="*/ 1247971 w 1247971"/>
              <a:gd name="connsiteY0" fmla="*/ 0 h 1110149"/>
              <a:gd name="connsiteX1" fmla="*/ 743915 w 1247971"/>
              <a:gd name="connsiteY1" fmla="*/ 216025 h 1110149"/>
              <a:gd name="connsiteX2" fmla="*/ 95843 w 1247971"/>
              <a:gd name="connsiteY2" fmla="*/ 144017 h 1110149"/>
              <a:gd name="connsiteX3" fmla="*/ 180753 w 1247971"/>
              <a:gd name="connsiteY3" fmla="*/ 525359 h 1110149"/>
              <a:gd name="connsiteX4" fmla="*/ 138223 w 1247971"/>
              <a:gd name="connsiteY4" fmla="*/ 684847 h 1110149"/>
              <a:gd name="connsiteX5" fmla="*/ 127590 w 1247971"/>
              <a:gd name="connsiteY5" fmla="*/ 780540 h 1110149"/>
              <a:gd name="connsiteX6" fmla="*/ 95693 w 1247971"/>
              <a:gd name="connsiteY6" fmla="*/ 854968 h 1110149"/>
              <a:gd name="connsiteX7" fmla="*/ 74428 w 1247971"/>
              <a:gd name="connsiteY7" fmla="*/ 929396 h 1110149"/>
              <a:gd name="connsiteX8" fmla="*/ 42530 w 1247971"/>
              <a:gd name="connsiteY8" fmla="*/ 971926 h 1110149"/>
              <a:gd name="connsiteX9" fmla="*/ 21265 w 1247971"/>
              <a:gd name="connsiteY9" fmla="*/ 1056987 h 1110149"/>
              <a:gd name="connsiteX10" fmla="*/ 0 w 1247971"/>
              <a:gd name="connsiteY10" fmla="*/ 1110149 h 1110149"/>
              <a:gd name="connsiteX0" fmla="*/ 1253077 w 1253077"/>
              <a:gd name="connsiteY0" fmla="*/ 0 h 1110149"/>
              <a:gd name="connsiteX1" fmla="*/ 749021 w 1253077"/>
              <a:gd name="connsiteY1" fmla="*/ 216025 h 1110149"/>
              <a:gd name="connsiteX2" fmla="*/ 100949 w 1253077"/>
              <a:gd name="connsiteY2" fmla="*/ 144017 h 1110149"/>
              <a:gd name="connsiteX3" fmla="*/ 143329 w 1253077"/>
              <a:gd name="connsiteY3" fmla="*/ 684847 h 1110149"/>
              <a:gd name="connsiteX4" fmla="*/ 132696 w 1253077"/>
              <a:gd name="connsiteY4" fmla="*/ 780540 h 1110149"/>
              <a:gd name="connsiteX5" fmla="*/ 100799 w 1253077"/>
              <a:gd name="connsiteY5" fmla="*/ 854968 h 1110149"/>
              <a:gd name="connsiteX6" fmla="*/ 79534 w 1253077"/>
              <a:gd name="connsiteY6" fmla="*/ 929396 h 1110149"/>
              <a:gd name="connsiteX7" fmla="*/ 47636 w 1253077"/>
              <a:gd name="connsiteY7" fmla="*/ 971926 h 1110149"/>
              <a:gd name="connsiteX8" fmla="*/ 26371 w 1253077"/>
              <a:gd name="connsiteY8" fmla="*/ 1056987 h 1110149"/>
              <a:gd name="connsiteX9" fmla="*/ 5106 w 1253077"/>
              <a:gd name="connsiteY9" fmla="*/ 1110149 h 1110149"/>
              <a:gd name="connsiteX0" fmla="*/ 1253077 w 1253077"/>
              <a:gd name="connsiteY0" fmla="*/ 0 h 1110149"/>
              <a:gd name="connsiteX1" fmla="*/ 749021 w 1253077"/>
              <a:gd name="connsiteY1" fmla="*/ 216025 h 1110149"/>
              <a:gd name="connsiteX2" fmla="*/ 100949 w 1253077"/>
              <a:gd name="connsiteY2" fmla="*/ 144017 h 1110149"/>
              <a:gd name="connsiteX3" fmla="*/ 143329 w 1253077"/>
              <a:gd name="connsiteY3" fmla="*/ 684847 h 1110149"/>
              <a:gd name="connsiteX4" fmla="*/ 1181069 w 1253077"/>
              <a:gd name="connsiteY4" fmla="*/ 648073 h 1110149"/>
              <a:gd name="connsiteX5" fmla="*/ 100799 w 1253077"/>
              <a:gd name="connsiteY5" fmla="*/ 854968 h 1110149"/>
              <a:gd name="connsiteX6" fmla="*/ 79534 w 1253077"/>
              <a:gd name="connsiteY6" fmla="*/ 929396 h 1110149"/>
              <a:gd name="connsiteX7" fmla="*/ 47636 w 1253077"/>
              <a:gd name="connsiteY7" fmla="*/ 971926 h 1110149"/>
              <a:gd name="connsiteX8" fmla="*/ 26371 w 1253077"/>
              <a:gd name="connsiteY8" fmla="*/ 1056987 h 1110149"/>
              <a:gd name="connsiteX9" fmla="*/ 5106 w 1253077"/>
              <a:gd name="connsiteY9" fmla="*/ 1110149 h 1110149"/>
              <a:gd name="connsiteX0" fmla="*/ 1253077 w 1262301"/>
              <a:gd name="connsiteY0" fmla="*/ 0 h 1382386"/>
              <a:gd name="connsiteX1" fmla="*/ 749021 w 1262301"/>
              <a:gd name="connsiteY1" fmla="*/ 216025 h 1382386"/>
              <a:gd name="connsiteX2" fmla="*/ 100949 w 1262301"/>
              <a:gd name="connsiteY2" fmla="*/ 144017 h 1382386"/>
              <a:gd name="connsiteX3" fmla="*/ 143329 w 1262301"/>
              <a:gd name="connsiteY3" fmla="*/ 684847 h 1382386"/>
              <a:gd name="connsiteX4" fmla="*/ 1181069 w 1262301"/>
              <a:gd name="connsiteY4" fmla="*/ 648073 h 1382386"/>
              <a:gd name="connsiteX5" fmla="*/ 1253077 w 1262301"/>
              <a:gd name="connsiteY5" fmla="*/ 1368153 h 1382386"/>
              <a:gd name="connsiteX6" fmla="*/ 79534 w 1262301"/>
              <a:gd name="connsiteY6" fmla="*/ 929396 h 1382386"/>
              <a:gd name="connsiteX7" fmla="*/ 47636 w 1262301"/>
              <a:gd name="connsiteY7" fmla="*/ 971926 h 1382386"/>
              <a:gd name="connsiteX8" fmla="*/ 26371 w 1262301"/>
              <a:gd name="connsiteY8" fmla="*/ 1056987 h 1382386"/>
              <a:gd name="connsiteX9" fmla="*/ 5106 w 1262301"/>
              <a:gd name="connsiteY9" fmla="*/ 1110149 h 1382386"/>
              <a:gd name="connsiteX0" fmla="*/ 1377994 w 1387218"/>
              <a:gd name="connsiteY0" fmla="*/ 0 h 1382386"/>
              <a:gd name="connsiteX1" fmla="*/ 873938 w 1387218"/>
              <a:gd name="connsiteY1" fmla="*/ 216025 h 1382386"/>
              <a:gd name="connsiteX2" fmla="*/ 225866 w 1387218"/>
              <a:gd name="connsiteY2" fmla="*/ 144017 h 1382386"/>
              <a:gd name="connsiteX3" fmla="*/ 268246 w 1387218"/>
              <a:gd name="connsiteY3" fmla="*/ 684847 h 1382386"/>
              <a:gd name="connsiteX4" fmla="*/ 1305986 w 1387218"/>
              <a:gd name="connsiteY4" fmla="*/ 648073 h 1382386"/>
              <a:gd name="connsiteX5" fmla="*/ 1377994 w 1387218"/>
              <a:gd name="connsiteY5" fmla="*/ 1368153 h 1382386"/>
              <a:gd name="connsiteX6" fmla="*/ 204451 w 1387218"/>
              <a:gd name="connsiteY6" fmla="*/ 929396 h 1382386"/>
              <a:gd name="connsiteX7" fmla="*/ 151288 w 1387218"/>
              <a:gd name="connsiteY7" fmla="*/ 1056987 h 1382386"/>
              <a:gd name="connsiteX8" fmla="*/ 130023 w 1387218"/>
              <a:gd name="connsiteY8" fmla="*/ 1110149 h 1382386"/>
              <a:gd name="connsiteX0" fmla="*/ 1253077 w 1262301"/>
              <a:gd name="connsiteY0" fmla="*/ 0 h 1436305"/>
              <a:gd name="connsiteX1" fmla="*/ 749021 w 1262301"/>
              <a:gd name="connsiteY1" fmla="*/ 216025 h 1436305"/>
              <a:gd name="connsiteX2" fmla="*/ 100949 w 1262301"/>
              <a:gd name="connsiteY2" fmla="*/ 144017 h 1436305"/>
              <a:gd name="connsiteX3" fmla="*/ 143329 w 1262301"/>
              <a:gd name="connsiteY3" fmla="*/ 684847 h 1436305"/>
              <a:gd name="connsiteX4" fmla="*/ 1181069 w 1262301"/>
              <a:gd name="connsiteY4" fmla="*/ 648073 h 1436305"/>
              <a:gd name="connsiteX5" fmla="*/ 1253077 w 1262301"/>
              <a:gd name="connsiteY5" fmla="*/ 1368153 h 1436305"/>
              <a:gd name="connsiteX6" fmla="*/ 26371 w 1262301"/>
              <a:gd name="connsiteY6" fmla="*/ 1056987 h 1436305"/>
              <a:gd name="connsiteX7" fmla="*/ 5106 w 1262301"/>
              <a:gd name="connsiteY7" fmla="*/ 1110149 h 1436305"/>
              <a:gd name="connsiteX0" fmla="*/ 1512168 w 1521392"/>
              <a:gd name="connsiteY0" fmla="*/ 0 h 1872208"/>
              <a:gd name="connsiteX1" fmla="*/ 1008112 w 1521392"/>
              <a:gd name="connsiteY1" fmla="*/ 216025 h 1872208"/>
              <a:gd name="connsiteX2" fmla="*/ 360040 w 1521392"/>
              <a:gd name="connsiteY2" fmla="*/ 144017 h 1872208"/>
              <a:gd name="connsiteX3" fmla="*/ 402420 w 1521392"/>
              <a:gd name="connsiteY3" fmla="*/ 684847 h 1872208"/>
              <a:gd name="connsiteX4" fmla="*/ 1440160 w 1521392"/>
              <a:gd name="connsiteY4" fmla="*/ 648073 h 1872208"/>
              <a:gd name="connsiteX5" fmla="*/ 1512168 w 1521392"/>
              <a:gd name="connsiteY5" fmla="*/ 1368153 h 1872208"/>
              <a:gd name="connsiteX6" fmla="*/ 285462 w 1521392"/>
              <a:gd name="connsiteY6" fmla="*/ 1056987 h 1872208"/>
              <a:gd name="connsiteX7" fmla="*/ 0 w 1521392"/>
              <a:gd name="connsiteY7" fmla="*/ 1872208 h 1872208"/>
              <a:gd name="connsiteX0" fmla="*/ 1512168 w 1521392"/>
              <a:gd name="connsiteY0" fmla="*/ 0 h 2063615"/>
              <a:gd name="connsiteX1" fmla="*/ 1008112 w 1521392"/>
              <a:gd name="connsiteY1" fmla="*/ 216025 h 2063615"/>
              <a:gd name="connsiteX2" fmla="*/ 360040 w 1521392"/>
              <a:gd name="connsiteY2" fmla="*/ 144017 h 2063615"/>
              <a:gd name="connsiteX3" fmla="*/ 402420 w 1521392"/>
              <a:gd name="connsiteY3" fmla="*/ 684847 h 2063615"/>
              <a:gd name="connsiteX4" fmla="*/ 1440160 w 1521392"/>
              <a:gd name="connsiteY4" fmla="*/ 648073 h 2063615"/>
              <a:gd name="connsiteX5" fmla="*/ 1512168 w 1521392"/>
              <a:gd name="connsiteY5" fmla="*/ 1368153 h 2063615"/>
              <a:gd name="connsiteX6" fmla="*/ 864096 w 1521392"/>
              <a:gd name="connsiteY6" fmla="*/ 2016223 h 2063615"/>
              <a:gd name="connsiteX7" fmla="*/ 0 w 1521392"/>
              <a:gd name="connsiteY7" fmla="*/ 1872208 h 2063615"/>
              <a:gd name="connsiteX0" fmla="*/ 1440160 w 1449384"/>
              <a:gd name="connsiteY0" fmla="*/ 0 h 2063615"/>
              <a:gd name="connsiteX1" fmla="*/ 936104 w 1449384"/>
              <a:gd name="connsiteY1" fmla="*/ 216025 h 2063615"/>
              <a:gd name="connsiteX2" fmla="*/ 288032 w 1449384"/>
              <a:gd name="connsiteY2" fmla="*/ 144017 h 2063615"/>
              <a:gd name="connsiteX3" fmla="*/ 330412 w 1449384"/>
              <a:gd name="connsiteY3" fmla="*/ 684847 h 2063615"/>
              <a:gd name="connsiteX4" fmla="*/ 1368152 w 1449384"/>
              <a:gd name="connsiteY4" fmla="*/ 648073 h 2063615"/>
              <a:gd name="connsiteX5" fmla="*/ 1440160 w 1449384"/>
              <a:gd name="connsiteY5" fmla="*/ 1368153 h 2063615"/>
              <a:gd name="connsiteX6" fmla="*/ 792088 w 1449384"/>
              <a:gd name="connsiteY6" fmla="*/ 2016223 h 2063615"/>
              <a:gd name="connsiteX7" fmla="*/ 0 w 1449384"/>
              <a:gd name="connsiteY7" fmla="*/ 1440159 h 2063615"/>
              <a:gd name="connsiteX0" fmla="*/ 1469101 w 1478325"/>
              <a:gd name="connsiteY0" fmla="*/ 0 h 2063615"/>
              <a:gd name="connsiteX1" fmla="*/ 965045 w 1478325"/>
              <a:gd name="connsiteY1" fmla="*/ 216025 h 2063615"/>
              <a:gd name="connsiteX2" fmla="*/ 100949 w 1478325"/>
              <a:gd name="connsiteY2" fmla="*/ 72007 h 2063615"/>
              <a:gd name="connsiteX3" fmla="*/ 359353 w 1478325"/>
              <a:gd name="connsiteY3" fmla="*/ 684847 h 2063615"/>
              <a:gd name="connsiteX4" fmla="*/ 1397093 w 1478325"/>
              <a:gd name="connsiteY4" fmla="*/ 648073 h 2063615"/>
              <a:gd name="connsiteX5" fmla="*/ 1469101 w 1478325"/>
              <a:gd name="connsiteY5" fmla="*/ 1368153 h 2063615"/>
              <a:gd name="connsiteX6" fmla="*/ 821029 w 1478325"/>
              <a:gd name="connsiteY6" fmla="*/ 2016223 h 2063615"/>
              <a:gd name="connsiteX7" fmla="*/ 28941 w 1478325"/>
              <a:gd name="connsiteY7" fmla="*/ 1440159 h 2063615"/>
              <a:gd name="connsiteX0" fmla="*/ 1469101 w 1478325"/>
              <a:gd name="connsiteY0" fmla="*/ 0 h 2063615"/>
              <a:gd name="connsiteX1" fmla="*/ 965045 w 1478325"/>
              <a:gd name="connsiteY1" fmla="*/ 216025 h 2063615"/>
              <a:gd name="connsiteX2" fmla="*/ 100949 w 1478325"/>
              <a:gd name="connsiteY2" fmla="*/ 72007 h 2063615"/>
              <a:gd name="connsiteX3" fmla="*/ 244966 w 1478325"/>
              <a:gd name="connsiteY3" fmla="*/ 1080119 h 2063615"/>
              <a:gd name="connsiteX4" fmla="*/ 1397093 w 1478325"/>
              <a:gd name="connsiteY4" fmla="*/ 648073 h 2063615"/>
              <a:gd name="connsiteX5" fmla="*/ 1469101 w 1478325"/>
              <a:gd name="connsiteY5" fmla="*/ 1368153 h 2063615"/>
              <a:gd name="connsiteX6" fmla="*/ 821029 w 1478325"/>
              <a:gd name="connsiteY6" fmla="*/ 2016223 h 2063615"/>
              <a:gd name="connsiteX7" fmla="*/ 28941 w 1478325"/>
              <a:gd name="connsiteY7" fmla="*/ 1440159 h 2063615"/>
              <a:gd name="connsiteX0" fmla="*/ 1440160 w 1449384"/>
              <a:gd name="connsiteY0" fmla="*/ 0 h 2063615"/>
              <a:gd name="connsiteX1" fmla="*/ 936104 w 1449384"/>
              <a:gd name="connsiteY1" fmla="*/ 216025 h 2063615"/>
              <a:gd name="connsiteX2" fmla="*/ 72008 w 1449384"/>
              <a:gd name="connsiteY2" fmla="*/ 72007 h 2063615"/>
              <a:gd name="connsiteX3" fmla="*/ 216025 w 1449384"/>
              <a:gd name="connsiteY3" fmla="*/ 1080119 h 2063615"/>
              <a:gd name="connsiteX4" fmla="*/ 1368152 w 1449384"/>
              <a:gd name="connsiteY4" fmla="*/ 648073 h 2063615"/>
              <a:gd name="connsiteX5" fmla="*/ 1440160 w 1449384"/>
              <a:gd name="connsiteY5" fmla="*/ 1368153 h 2063615"/>
              <a:gd name="connsiteX6" fmla="*/ 792088 w 1449384"/>
              <a:gd name="connsiteY6" fmla="*/ 2016223 h 2063615"/>
              <a:gd name="connsiteX7" fmla="*/ 0 w 1449384"/>
              <a:gd name="connsiteY7" fmla="*/ 1440159 h 2063615"/>
              <a:gd name="connsiteX0" fmla="*/ 1512168 w 1521392"/>
              <a:gd name="connsiteY0" fmla="*/ 0 h 2063615"/>
              <a:gd name="connsiteX1" fmla="*/ 1008112 w 1521392"/>
              <a:gd name="connsiteY1" fmla="*/ 216025 h 2063615"/>
              <a:gd name="connsiteX2" fmla="*/ 0 w 1521392"/>
              <a:gd name="connsiteY2" fmla="*/ 144015 h 2063615"/>
              <a:gd name="connsiteX3" fmla="*/ 288033 w 1521392"/>
              <a:gd name="connsiteY3" fmla="*/ 1080119 h 2063615"/>
              <a:gd name="connsiteX4" fmla="*/ 1440160 w 1521392"/>
              <a:gd name="connsiteY4" fmla="*/ 648073 h 2063615"/>
              <a:gd name="connsiteX5" fmla="*/ 1512168 w 1521392"/>
              <a:gd name="connsiteY5" fmla="*/ 1368153 h 2063615"/>
              <a:gd name="connsiteX6" fmla="*/ 864096 w 1521392"/>
              <a:gd name="connsiteY6" fmla="*/ 2016223 h 2063615"/>
              <a:gd name="connsiteX7" fmla="*/ 72008 w 1521392"/>
              <a:gd name="connsiteY7" fmla="*/ 1440159 h 2063615"/>
              <a:gd name="connsiteX0" fmla="*/ 1584176 w 1593400"/>
              <a:gd name="connsiteY0" fmla="*/ 0 h 2063615"/>
              <a:gd name="connsiteX1" fmla="*/ 1080120 w 1593400"/>
              <a:gd name="connsiteY1" fmla="*/ 216025 h 2063615"/>
              <a:gd name="connsiteX2" fmla="*/ 0 w 1593400"/>
              <a:gd name="connsiteY2" fmla="*/ 144015 h 2063615"/>
              <a:gd name="connsiteX3" fmla="*/ 360041 w 1593400"/>
              <a:gd name="connsiteY3" fmla="*/ 1080119 h 2063615"/>
              <a:gd name="connsiteX4" fmla="*/ 1512168 w 1593400"/>
              <a:gd name="connsiteY4" fmla="*/ 648073 h 2063615"/>
              <a:gd name="connsiteX5" fmla="*/ 1584176 w 1593400"/>
              <a:gd name="connsiteY5" fmla="*/ 1368153 h 2063615"/>
              <a:gd name="connsiteX6" fmla="*/ 936104 w 1593400"/>
              <a:gd name="connsiteY6" fmla="*/ 2016223 h 2063615"/>
              <a:gd name="connsiteX7" fmla="*/ 144016 w 1593400"/>
              <a:gd name="connsiteY7" fmla="*/ 1440159 h 2063615"/>
              <a:gd name="connsiteX0" fmla="*/ 1584176 w 1593400"/>
              <a:gd name="connsiteY0" fmla="*/ 0 h 2063615"/>
              <a:gd name="connsiteX1" fmla="*/ 1080120 w 1593400"/>
              <a:gd name="connsiteY1" fmla="*/ 216025 h 2063615"/>
              <a:gd name="connsiteX2" fmla="*/ 0 w 1593400"/>
              <a:gd name="connsiteY2" fmla="*/ 144015 h 2063615"/>
              <a:gd name="connsiteX3" fmla="*/ 360041 w 1593400"/>
              <a:gd name="connsiteY3" fmla="*/ 1080119 h 2063615"/>
              <a:gd name="connsiteX4" fmla="*/ 1512168 w 1593400"/>
              <a:gd name="connsiteY4" fmla="*/ 648073 h 2063615"/>
              <a:gd name="connsiteX5" fmla="*/ 1584176 w 1593400"/>
              <a:gd name="connsiteY5" fmla="*/ 1368153 h 2063615"/>
              <a:gd name="connsiteX6" fmla="*/ 936104 w 1593400"/>
              <a:gd name="connsiteY6" fmla="*/ 2016223 h 2063615"/>
              <a:gd name="connsiteX7" fmla="*/ 144016 w 1593400"/>
              <a:gd name="connsiteY7" fmla="*/ 1440159 h 2063615"/>
              <a:gd name="connsiteX0" fmla="*/ 1584176 w 1593400"/>
              <a:gd name="connsiteY0" fmla="*/ 242516 h 2306131"/>
              <a:gd name="connsiteX1" fmla="*/ 1080120 w 1593400"/>
              <a:gd name="connsiteY1" fmla="*/ 45854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584176 w 1593400"/>
              <a:gd name="connsiteY0" fmla="*/ 242516 h 2306131"/>
              <a:gd name="connsiteX1" fmla="*/ 1080120 w 1593400"/>
              <a:gd name="connsiteY1" fmla="*/ 45854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584176 w 1593400"/>
              <a:gd name="connsiteY0" fmla="*/ 242516 h 2306131"/>
              <a:gd name="connsiteX1" fmla="*/ 1008112 w 1593400"/>
              <a:gd name="connsiteY1" fmla="*/ 38653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368152 w 1593400"/>
              <a:gd name="connsiteY0" fmla="*/ 26491 h 2306131"/>
              <a:gd name="connsiteX1" fmla="*/ 1008112 w 1593400"/>
              <a:gd name="connsiteY1" fmla="*/ 38653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368152 w 1593400"/>
              <a:gd name="connsiteY0" fmla="*/ 26491 h 2306131"/>
              <a:gd name="connsiteX1" fmla="*/ 1008112 w 1593400"/>
              <a:gd name="connsiteY1" fmla="*/ 386531 h 2306131"/>
              <a:gd name="connsiteX2" fmla="*/ 0 w 1593400"/>
              <a:gd name="connsiteY2" fmla="*/ 386531 h 2306131"/>
              <a:gd name="connsiteX3" fmla="*/ 360041 w 1593400"/>
              <a:gd name="connsiteY3" fmla="*/ 1322635 h 2306131"/>
              <a:gd name="connsiteX4" fmla="*/ 1512168 w 1593400"/>
              <a:gd name="connsiteY4" fmla="*/ 890589 h 2306131"/>
              <a:gd name="connsiteX5" fmla="*/ 1584176 w 1593400"/>
              <a:gd name="connsiteY5" fmla="*/ 1610669 h 2306131"/>
              <a:gd name="connsiteX6" fmla="*/ 936104 w 1593400"/>
              <a:gd name="connsiteY6" fmla="*/ 2258739 h 2306131"/>
              <a:gd name="connsiteX7" fmla="*/ 144016 w 1593400"/>
              <a:gd name="connsiteY7" fmla="*/ 1682675 h 2306131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76064 h 2495664"/>
              <a:gd name="connsiteX3" fmla="*/ 360041 w 1593400"/>
              <a:gd name="connsiteY3" fmla="*/ 1512168 h 2495664"/>
              <a:gd name="connsiteX4" fmla="*/ 1512168 w 1593400"/>
              <a:gd name="connsiteY4" fmla="*/ 1080122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76064 h 2495664"/>
              <a:gd name="connsiteX3" fmla="*/ 360041 w 1593400"/>
              <a:gd name="connsiteY3" fmla="*/ 1512168 h 2495664"/>
              <a:gd name="connsiteX4" fmla="*/ 1512168 w 1593400"/>
              <a:gd name="connsiteY4" fmla="*/ 1080122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360041 w 1593400"/>
              <a:gd name="connsiteY3" fmla="*/ 1512168 h 2495664"/>
              <a:gd name="connsiteX4" fmla="*/ 1512168 w 1593400"/>
              <a:gd name="connsiteY4" fmla="*/ 1080122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432048 w 1593400"/>
              <a:gd name="connsiteY3" fmla="*/ 1368152 h 2495664"/>
              <a:gd name="connsiteX4" fmla="*/ 1512168 w 1593400"/>
              <a:gd name="connsiteY4" fmla="*/ 1080122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432048 w 1593400"/>
              <a:gd name="connsiteY3" fmla="*/ 1368152 h 2495664"/>
              <a:gd name="connsiteX4" fmla="*/ 1512168 w 1593400"/>
              <a:gd name="connsiteY4" fmla="*/ 936104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432048 w 1593400"/>
              <a:gd name="connsiteY3" fmla="*/ 1368152 h 2495664"/>
              <a:gd name="connsiteX4" fmla="*/ 1512168 w 1593400"/>
              <a:gd name="connsiteY4" fmla="*/ 936104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593400"/>
              <a:gd name="connsiteY0" fmla="*/ 0 h 2495664"/>
              <a:gd name="connsiteX1" fmla="*/ 1008112 w 1593400"/>
              <a:gd name="connsiteY1" fmla="*/ 576064 h 2495664"/>
              <a:gd name="connsiteX2" fmla="*/ 0 w 1593400"/>
              <a:gd name="connsiteY2" fmla="*/ 504056 h 2495664"/>
              <a:gd name="connsiteX3" fmla="*/ 432048 w 1593400"/>
              <a:gd name="connsiteY3" fmla="*/ 1368152 h 2495664"/>
              <a:gd name="connsiteX4" fmla="*/ 1512168 w 1593400"/>
              <a:gd name="connsiteY4" fmla="*/ 936104 h 2495664"/>
              <a:gd name="connsiteX5" fmla="*/ 1584176 w 1593400"/>
              <a:gd name="connsiteY5" fmla="*/ 1800202 h 2495664"/>
              <a:gd name="connsiteX6" fmla="*/ 936104 w 1593400"/>
              <a:gd name="connsiteY6" fmla="*/ 2448272 h 2495664"/>
              <a:gd name="connsiteX7" fmla="*/ 144016 w 1593400"/>
              <a:gd name="connsiteY7" fmla="*/ 1872208 h 2495664"/>
              <a:gd name="connsiteX0" fmla="*/ 1296144 w 1953440"/>
              <a:gd name="connsiteY0" fmla="*/ 0 h 2495664"/>
              <a:gd name="connsiteX1" fmla="*/ 1008112 w 1953440"/>
              <a:gd name="connsiteY1" fmla="*/ 576064 h 2495664"/>
              <a:gd name="connsiteX2" fmla="*/ 0 w 1953440"/>
              <a:gd name="connsiteY2" fmla="*/ 504056 h 2495664"/>
              <a:gd name="connsiteX3" fmla="*/ 432048 w 1953440"/>
              <a:gd name="connsiteY3" fmla="*/ 1368152 h 2495664"/>
              <a:gd name="connsiteX4" fmla="*/ 1512168 w 1953440"/>
              <a:gd name="connsiteY4" fmla="*/ 936104 h 2495664"/>
              <a:gd name="connsiteX5" fmla="*/ 1944216 w 1953440"/>
              <a:gd name="connsiteY5" fmla="*/ 1728192 h 2495664"/>
              <a:gd name="connsiteX6" fmla="*/ 936104 w 1953440"/>
              <a:gd name="connsiteY6" fmla="*/ 2448272 h 2495664"/>
              <a:gd name="connsiteX7" fmla="*/ 144016 w 1953440"/>
              <a:gd name="connsiteY7" fmla="*/ 1872208 h 2495664"/>
              <a:gd name="connsiteX0" fmla="*/ 1296144 w 2082253"/>
              <a:gd name="connsiteY0" fmla="*/ 0 h 2516537"/>
              <a:gd name="connsiteX1" fmla="*/ 1008112 w 2082253"/>
              <a:gd name="connsiteY1" fmla="*/ 576064 h 2516537"/>
              <a:gd name="connsiteX2" fmla="*/ 0 w 2082253"/>
              <a:gd name="connsiteY2" fmla="*/ 504056 h 2516537"/>
              <a:gd name="connsiteX3" fmla="*/ 432048 w 2082253"/>
              <a:gd name="connsiteY3" fmla="*/ 1368152 h 2516537"/>
              <a:gd name="connsiteX4" fmla="*/ 1512168 w 2082253"/>
              <a:gd name="connsiteY4" fmla="*/ 936104 h 2516537"/>
              <a:gd name="connsiteX5" fmla="*/ 1944216 w 2082253"/>
              <a:gd name="connsiteY5" fmla="*/ 1728192 h 2516537"/>
              <a:gd name="connsiteX6" fmla="*/ 936104 w 2082253"/>
              <a:gd name="connsiteY6" fmla="*/ 2448272 h 2516537"/>
              <a:gd name="connsiteX7" fmla="*/ 144016 w 2082253"/>
              <a:gd name="connsiteY7" fmla="*/ 1872208 h 2516537"/>
              <a:gd name="connsiteX0" fmla="*/ 1296144 w 2082253"/>
              <a:gd name="connsiteY0" fmla="*/ 0 h 2495664"/>
              <a:gd name="connsiteX1" fmla="*/ 1008112 w 2082253"/>
              <a:gd name="connsiteY1" fmla="*/ 576064 h 2495664"/>
              <a:gd name="connsiteX2" fmla="*/ 0 w 2082253"/>
              <a:gd name="connsiteY2" fmla="*/ 504056 h 2495664"/>
              <a:gd name="connsiteX3" fmla="*/ 432048 w 2082253"/>
              <a:gd name="connsiteY3" fmla="*/ 1368152 h 2495664"/>
              <a:gd name="connsiteX4" fmla="*/ 1512168 w 2082253"/>
              <a:gd name="connsiteY4" fmla="*/ 936104 h 2495664"/>
              <a:gd name="connsiteX5" fmla="*/ 1944216 w 2082253"/>
              <a:gd name="connsiteY5" fmla="*/ 1656184 h 2495664"/>
              <a:gd name="connsiteX6" fmla="*/ 936104 w 2082253"/>
              <a:gd name="connsiteY6" fmla="*/ 2448272 h 2495664"/>
              <a:gd name="connsiteX7" fmla="*/ 144016 w 2082253"/>
              <a:gd name="connsiteY7" fmla="*/ 1872208 h 2495664"/>
              <a:gd name="connsiteX0" fmla="*/ 1296144 w 2082253"/>
              <a:gd name="connsiteY0" fmla="*/ 0 h 2495664"/>
              <a:gd name="connsiteX1" fmla="*/ 1008112 w 2082253"/>
              <a:gd name="connsiteY1" fmla="*/ 576064 h 2495664"/>
              <a:gd name="connsiteX2" fmla="*/ 0 w 2082253"/>
              <a:gd name="connsiteY2" fmla="*/ 504056 h 2495664"/>
              <a:gd name="connsiteX3" fmla="*/ 432048 w 2082253"/>
              <a:gd name="connsiteY3" fmla="*/ 1368152 h 2495664"/>
              <a:gd name="connsiteX4" fmla="*/ 1512168 w 2082253"/>
              <a:gd name="connsiteY4" fmla="*/ 936104 h 2495664"/>
              <a:gd name="connsiteX5" fmla="*/ 1944216 w 2082253"/>
              <a:gd name="connsiteY5" fmla="*/ 1584176 h 2495664"/>
              <a:gd name="connsiteX6" fmla="*/ 936104 w 2082253"/>
              <a:gd name="connsiteY6" fmla="*/ 2448272 h 2495664"/>
              <a:gd name="connsiteX7" fmla="*/ 144016 w 2082253"/>
              <a:gd name="connsiteY7" fmla="*/ 1872208 h 2495664"/>
              <a:gd name="connsiteX0" fmla="*/ 1296144 w 2089168"/>
              <a:gd name="connsiteY0" fmla="*/ 0 h 2495664"/>
              <a:gd name="connsiteX1" fmla="*/ 1008112 w 2089168"/>
              <a:gd name="connsiteY1" fmla="*/ 576064 h 2495664"/>
              <a:gd name="connsiteX2" fmla="*/ 0 w 2089168"/>
              <a:gd name="connsiteY2" fmla="*/ 504056 h 2495664"/>
              <a:gd name="connsiteX3" fmla="*/ 432048 w 2089168"/>
              <a:gd name="connsiteY3" fmla="*/ 1368152 h 2495664"/>
              <a:gd name="connsiteX4" fmla="*/ 1512168 w 2089168"/>
              <a:gd name="connsiteY4" fmla="*/ 936104 h 2495664"/>
              <a:gd name="connsiteX5" fmla="*/ 1944216 w 2089168"/>
              <a:gd name="connsiteY5" fmla="*/ 1584176 h 2495664"/>
              <a:gd name="connsiteX6" fmla="*/ 936104 w 2089168"/>
              <a:gd name="connsiteY6" fmla="*/ 2448272 h 2495664"/>
              <a:gd name="connsiteX7" fmla="*/ 144016 w 2089168"/>
              <a:gd name="connsiteY7" fmla="*/ 1872208 h 2495664"/>
              <a:gd name="connsiteX0" fmla="*/ 1296144 w 2089167"/>
              <a:gd name="connsiteY0" fmla="*/ 0 h 2588545"/>
              <a:gd name="connsiteX1" fmla="*/ 1008112 w 2089167"/>
              <a:gd name="connsiteY1" fmla="*/ 576064 h 2588545"/>
              <a:gd name="connsiteX2" fmla="*/ 0 w 2089167"/>
              <a:gd name="connsiteY2" fmla="*/ 504056 h 2588545"/>
              <a:gd name="connsiteX3" fmla="*/ 432048 w 2089167"/>
              <a:gd name="connsiteY3" fmla="*/ 1368152 h 2588545"/>
              <a:gd name="connsiteX4" fmla="*/ 1512168 w 2089167"/>
              <a:gd name="connsiteY4" fmla="*/ 936104 h 2588545"/>
              <a:gd name="connsiteX5" fmla="*/ 1944215 w 2089167"/>
              <a:gd name="connsiteY5" fmla="*/ 1800200 h 2588545"/>
              <a:gd name="connsiteX6" fmla="*/ 936104 w 2089167"/>
              <a:gd name="connsiteY6" fmla="*/ 2448272 h 2588545"/>
              <a:gd name="connsiteX7" fmla="*/ 144016 w 2089167"/>
              <a:gd name="connsiteY7" fmla="*/ 1872208 h 2588545"/>
              <a:gd name="connsiteX0" fmla="*/ 1296144 w 2082252"/>
              <a:gd name="connsiteY0" fmla="*/ 0 h 2588545"/>
              <a:gd name="connsiteX1" fmla="*/ 1008112 w 2082252"/>
              <a:gd name="connsiteY1" fmla="*/ 576064 h 2588545"/>
              <a:gd name="connsiteX2" fmla="*/ 0 w 2082252"/>
              <a:gd name="connsiteY2" fmla="*/ 504056 h 2588545"/>
              <a:gd name="connsiteX3" fmla="*/ 432048 w 2082252"/>
              <a:gd name="connsiteY3" fmla="*/ 1368152 h 2588545"/>
              <a:gd name="connsiteX4" fmla="*/ 1512168 w 2082252"/>
              <a:gd name="connsiteY4" fmla="*/ 936104 h 2588545"/>
              <a:gd name="connsiteX5" fmla="*/ 1944215 w 2082252"/>
              <a:gd name="connsiteY5" fmla="*/ 1800200 h 2588545"/>
              <a:gd name="connsiteX6" fmla="*/ 936104 w 2082252"/>
              <a:gd name="connsiteY6" fmla="*/ 2448272 h 2588545"/>
              <a:gd name="connsiteX7" fmla="*/ 144016 w 2082252"/>
              <a:gd name="connsiteY7" fmla="*/ 1872208 h 2588545"/>
              <a:gd name="connsiteX0" fmla="*/ 1296144 w 1944215"/>
              <a:gd name="connsiteY0" fmla="*/ 0 h 2495664"/>
              <a:gd name="connsiteX1" fmla="*/ 1008112 w 1944215"/>
              <a:gd name="connsiteY1" fmla="*/ 576064 h 2495664"/>
              <a:gd name="connsiteX2" fmla="*/ 0 w 1944215"/>
              <a:gd name="connsiteY2" fmla="*/ 504056 h 2495664"/>
              <a:gd name="connsiteX3" fmla="*/ 432048 w 1944215"/>
              <a:gd name="connsiteY3" fmla="*/ 1368152 h 2495664"/>
              <a:gd name="connsiteX4" fmla="*/ 1512168 w 1944215"/>
              <a:gd name="connsiteY4" fmla="*/ 936104 h 2495664"/>
              <a:gd name="connsiteX5" fmla="*/ 1944215 w 1944215"/>
              <a:gd name="connsiteY5" fmla="*/ 1800200 h 2495664"/>
              <a:gd name="connsiteX6" fmla="*/ 936104 w 1944215"/>
              <a:gd name="connsiteY6" fmla="*/ 2448272 h 2495664"/>
              <a:gd name="connsiteX7" fmla="*/ 144016 w 1944215"/>
              <a:gd name="connsiteY7" fmla="*/ 1872208 h 2495664"/>
              <a:gd name="connsiteX0" fmla="*/ 1296144 w 1944215"/>
              <a:gd name="connsiteY0" fmla="*/ 0 h 2495664"/>
              <a:gd name="connsiteX1" fmla="*/ 1008112 w 1944215"/>
              <a:gd name="connsiteY1" fmla="*/ 576064 h 2495664"/>
              <a:gd name="connsiteX2" fmla="*/ 0 w 1944215"/>
              <a:gd name="connsiteY2" fmla="*/ 504056 h 2495664"/>
              <a:gd name="connsiteX3" fmla="*/ 432048 w 1944215"/>
              <a:gd name="connsiteY3" fmla="*/ 1368152 h 2495664"/>
              <a:gd name="connsiteX4" fmla="*/ 1512168 w 1944215"/>
              <a:gd name="connsiteY4" fmla="*/ 936104 h 2495664"/>
              <a:gd name="connsiteX5" fmla="*/ 1944215 w 1944215"/>
              <a:gd name="connsiteY5" fmla="*/ 1800200 h 2495664"/>
              <a:gd name="connsiteX6" fmla="*/ 936104 w 1944215"/>
              <a:gd name="connsiteY6" fmla="*/ 2448272 h 2495664"/>
              <a:gd name="connsiteX7" fmla="*/ 576065 w 1944215"/>
              <a:gd name="connsiteY7" fmla="*/ 2160240 h 2495664"/>
              <a:gd name="connsiteX0" fmla="*/ 1296144 w 1944215"/>
              <a:gd name="connsiteY0" fmla="*/ 0 h 2495664"/>
              <a:gd name="connsiteX1" fmla="*/ 1008112 w 1944215"/>
              <a:gd name="connsiteY1" fmla="*/ 576064 h 2495664"/>
              <a:gd name="connsiteX2" fmla="*/ 0 w 1944215"/>
              <a:gd name="connsiteY2" fmla="*/ 504056 h 2495664"/>
              <a:gd name="connsiteX3" fmla="*/ 432049 w 1944215"/>
              <a:gd name="connsiteY3" fmla="*/ 1656184 h 2495664"/>
              <a:gd name="connsiteX4" fmla="*/ 1512168 w 1944215"/>
              <a:gd name="connsiteY4" fmla="*/ 936104 h 2495664"/>
              <a:gd name="connsiteX5" fmla="*/ 1944215 w 1944215"/>
              <a:gd name="connsiteY5" fmla="*/ 1800200 h 2495664"/>
              <a:gd name="connsiteX6" fmla="*/ 936104 w 1944215"/>
              <a:gd name="connsiteY6" fmla="*/ 2448272 h 2495664"/>
              <a:gd name="connsiteX7" fmla="*/ 576065 w 1944215"/>
              <a:gd name="connsiteY7" fmla="*/ 2160240 h 2495664"/>
              <a:gd name="connsiteX0" fmla="*/ 1368151 w 2016222"/>
              <a:gd name="connsiteY0" fmla="*/ 0 h 2495664"/>
              <a:gd name="connsiteX1" fmla="*/ 1080119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368151 w 2016222"/>
              <a:gd name="connsiteY0" fmla="*/ 0 h 2495664"/>
              <a:gd name="connsiteX1" fmla="*/ 792088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368151 w 2016222"/>
              <a:gd name="connsiteY0" fmla="*/ 96011 h 2591675"/>
              <a:gd name="connsiteX1" fmla="*/ 1080120 w 2016222"/>
              <a:gd name="connsiteY1" fmla="*/ 96011 h 2591675"/>
              <a:gd name="connsiteX2" fmla="*/ 792088 w 2016222"/>
              <a:gd name="connsiteY2" fmla="*/ 672075 h 2591675"/>
              <a:gd name="connsiteX3" fmla="*/ 0 w 2016222"/>
              <a:gd name="connsiteY3" fmla="*/ 816091 h 2591675"/>
              <a:gd name="connsiteX4" fmla="*/ 504056 w 2016222"/>
              <a:gd name="connsiteY4" fmla="*/ 1752195 h 2591675"/>
              <a:gd name="connsiteX5" fmla="*/ 1584175 w 2016222"/>
              <a:gd name="connsiteY5" fmla="*/ 1032115 h 2591675"/>
              <a:gd name="connsiteX6" fmla="*/ 2016222 w 2016222"/>
              <a:gd name="connsiteY6" fmla="*/ 1896211 h 2591675"/>
              <a:gd name="connsiteX7" fmla="*/ 1008111 w 2016222"/>
              <a:gd name="connsiteY7" fmla="*/ 2544283 h 2591675"/>
              <a:gd name="connsiteX8" fmla="*/ 648072 w 2016222"/>
              <a:gd name="connsiteY8" fmla="*/ 2256251 h 2591675"/>
              <a:gd name="connsiteX0" fmla="*/ 1080120 w 2016222"/>
              <a:gd name="connsiteY0" fmla="*/ 0 h 2495664"/>
              <a:gd name="connsiteX1" fmla="*/ 792088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080120 w 2016222"/>
              <a:gd name="connsiteY0" fmla="*/ 24003 h 2519667"/>
              <a:gd name="connsiteX1" fmla="*/ 1080120 w 2016222"/>
              <a:gd name="connsiteY1" fmla="*/ 96011 h 2519667"/>
              <a:gd name="connsiteX2" fmla="*/ 792088 w 2016222"/>
              <a:gd name="connsiteY2" fmla="*/ 600067 h 2519667"/>
              <a:gd name="connsiteX3" fmla="*/ 0 w 2016222"/>
              <a:gd name="connsiteY3" fmla="*/ 744083 h 2519667"/>
              <a:gd name="connsiteX4" fmla="*/ 504056 w 2016222"/>
              <a:gd name="connsiteY4" fmla="*/ 1680187 h 2519667"/>
              <a:gd name="connsiteX5" fmla="*/ 1584175 w 2016222"/>
              <a:gd name="connsiteY5" fmla="*/ 960107 h 2519667"/>
              <a:gd name="connsiteX6" fmla="*/ 2016222 w 2016222"/>
              <a:gd name="connsiteY6" fmla="*/ 1824203 h 2519667"/>
              <a:gd name="connsiteX7" fmla="*/ 1008111 w 2016222"/>
              <a:gd name="connsiteY7" fmla="*/ 2472275 h 2519667"/>
              <a:gd name="connsiteX8" fmla="*/ 648072 w 2016222"/>
              <a:gd name="connsiteY8" fmla="*/ 2184243 h 2519667"/>
              <a:gd name="connsiteX0" fmla="*/ 1080120 w 2016222"/>
              <a:gd name="connsiteY0" fmla="*/ 24003 h 2519667"/>
              <a:gd name="connsiteX1" fmla="*/ 1080120 w 2016222"/>
              <a:gd name="connsiteY1" fmla="*/ 96011 h 2519667"/>
              <a:gd name="connsiteX2" fmla="*/ 792088 w 2016222"/>
              <a:gd name="connsiteY2" fmla="*/ 600067 h 2519667"/>
              <a:gd name="connsiteX3" fmla="*/ 0 w 2016222"/>
              <a:gd name="connsiteY3" fmla="*/ 744083 h 2519667"/>
              <a:gd name="connsiteX4" fmla="*/ 504056 w 2016222"/>
              <a:gd name="connsiteY4" fmla="*/ 1680187 h 2519667"/>
              <a:gd name="connsiteX5" fmla="*/ 1584175 w 2016222"/>
              <a:gd name="connsiteY5" fmla="*/ 960107 h 2519667"/>
              <a:gd name="connsiteX6" fmla="*/ 2016222 w 2016222"/>
              <a:gd name="connsiteY6" fmla="*/ 1824203 h 2519667"/>
              <a:gd name="connsiteX7" fmla="*/ 1008111 w 2016222"/>
              <a:gd name="connsiteY7" fmla="*/ 2472275 h 2519667"/>
              <a:gd name="connsiteX8" fmla="*/ 648072 w 2016222"/>
              <a:gd name="connsiteY8" fmla="*/ 2184243 h 2519667"/>
              <a:gd name="connsiteX0" fmla="*/ 1080120 w 2016222"/>
              <a:gd name="connsiteY0" fmla="*/ 0 h 2495664"/>
              <a:gd name="connsiteX1" fmla="*/ 792088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080120 w 2016222"/>
              <a:gd name="connsiteY0" fmla="*/ 0 h 2495664"/>
              <a:gd name="connsiteX1" fmla="*/ 792088 w 2016222"/>
              <a:gd name="connsiteY1" fmla="*/ 576064 h 2495664"/>
              <a:gd name="connsiteX2" fmla="*/ 0 w 2016222"/>
              <a:gd name="connsiteY2" fmla="*/ 720080 h 2495664"/>
              <a:gd name="connsiteX3" fmla="*/ 504056 w 2016222"/>
              <a:gd name="connsiteY3" fmla="*/ 1656184 h 2495664"/>
              <a:gd name="connsiteX4" fmla="*/ 1584175 w 2016222"/>
              <a:gd name="connsiteY4" fmla="*/ 936104 h 2495664"/>
              <a:gd name="connsiteX5" fmla="*/ 2016222 w 2016222"/>
              <a:gd name="connsiteY5" fmla="*/ 1800200 h 2495664"/>
              <a:gd name="connsiteX6" fmla="*/ 1008111 w 2016222"/>
              <a:gd name="connsiteY6" fmla="*/ 2448272 h 2495664"/>
              <a:gd name="connsiteX7" fmla="*/ 648072 w 2016222"/>
              <a:gd name="connsiteY7" fmla="*/ 2160240 h 2495664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584175 w 2016222"/>
              <a:gd name="connsiteY4" fmla="*/ 936104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584175 w 2016222"/>
              <a:gd name="connsiteY4" fmla="*/ 936104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584176 w 2016222"/>
              <a:gd name="connsiteY4" fmla="*/ 936104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728192 w 2016222"/>
              <a:gd name="connsiteY4" fmla="*/ 936104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016222"/>
              <a:gd name="connsiteY0" fmla="*/ 0 h 2423656"/>
              <a:gd name="connsiteX1" fmla="*/ 792088 w 2016222"/>
              <a:gd name="connsiteY1" fmla="*/ 576064 h 2423656"/>
              <a:gd name="connsiteX2" fmla="*/ 0 w 2016222"/>
              <a:gd name="connsiteY2" fmla="*/ 720080 h 2423656"/>
              <a:gd name="connsiteX3" fmla="*/ 504056 w 2016222"/>
              <a:gd name="connsiteY3" fmla="*/ 1656184 h 2423656"/>
              <a:gd name="connsiteX4" fmla="*/ 1584176 w 2016222"/>
              <a:gd name="connsiteY4" fmla="*/ 864096 h 2423656"/>
              <a:gd name="connsiteX5" fmla="*/ 2016222 w 2016222"/>
              <a:gd name="connsiteY5" fmla="*/ 1800200 h 2423656"/>
              <a:gd name="connsiteX6" fmla="*/ 1008112 w 2016222"/>
              <a:gd name="connsiteY6" fmla="*/ 2376264 h 2423656"/>
              <a:gd name="connsiteX7" fmla="*/ 648072 w 2016222"/>
              <a:gd name="connsiteY7" fmla="*/ 2160240 h 2423656"/>
              <a:gd name="connsiteX0" fmla="*/ 1080120 w 2124141"/>
              <a:gd name="connsiteY0" fmla="*/ 0 h 2423656"/>
              <a:gd name="connsiteX1" fmla="*/ 792088 w 2124141"/>
              <a:gd name="connsiteY1" fmla="*/ 576064 h 2423656"/>
              <a:gd name="connsiteX2" fmla="*/ 0 w 2124141"/>
              <a:gd name="connsiteY2" fmla="*/ 720080 h 2423656"/>
              <a:gd name="connsiteX3" fmla="*/ 504056 w 2124141"/>
              <a:gd name="connsiteY3" fmla="*/ 1656184 h 2423656"/>
              <a:gd name="connsiteX4" fmla="*/ 1584176 w 2124141"/>
              <a:gd name="connsiteY4" fmla="*/ 864096 h 2423656"/>
              <a:gd name="connsiteX5" fmla="*/ 2016222 w 2124141"/>
              <a:gd name="connsiteY5" fmla="*/ 1800200 h 2423656"/>
              <a:gd name="connsiteX6" fmla="*/ 1008112 w 2124141"/>
              <a:gd name="connsiteY6" fmla="*/ 2376264 h 2423656"/>
              <a:gd name="connsiteX7" fmla="*/ 648072 w 2124141"/>
              <a:gd name="connsiteY7" fmla="*/ 2160240 h 2423656"/>
              <a:gd name="connsiteX0" fmla="*/ 1080120 w 2124141"/>
              <a:gd name="connsiteY0" fmla="*/ 0 h 2423656"/>
              <a:gd name="connsiteX1" fmla="*/ 792088 w 2124141"/>
              <a:gd name="connsiteY1" fmla="*/ 576064 h 2423656"/>
              <a:gd name="connsiteX2" fmla="*/ 0 w 2124141"/>
              <a:gd name="connsiteY2" fmla="*/ 720080 h 2423656"/>
              <a:gd name="connsiteX3" fmla="*/ 504056 w 2124141"/>
              <a:gd name="connsiteY3" fmla="*/ 1656184 h 2423656"/>
              <a:gd name="connsiteX4" fmla="*/ 1584176 w 2124141"/>
              <a:gd name="connsiteY4" fmla="*/ 864096 h 2423656"/>
              <a:gd name="connsiteX5" fmla="*/ 2016222 w 2124141"/>
              <a:gd name="connsiteY5" fmla="*/ 1800200 h 2423656"/>
              <a:gd name="connsiteX6" fmla="*/ 1008112 w 2124141"/>
              <a:gd name="connsiteY6" fmla="*/ 2376264 h 2423656"/>
              <a:gd name="connsiteX7" fmla="*/ 648072 w 2124141"/>
              <a:gd name="connsiteY7" fmla="*/ 2160240 h 2423656"/>
              <a:gd name="connsiteX0" fmla="*/ 1080120 w 2134921"/>
              <a:gd name="connsiteY0" fmla="*/ 0 h 2492965"/>
              <a:gd name="connsiteX1" fmla="*/ 792088 w 2134921"/>
              <a:gd name="connsiteY1" fmla="*/ 576064 h 2492965"/>
              <a:gd name="connsiteX2" fmla="*/ 0 w 2134921"/>
              <a:gd name="connsiteY2" fmla="*/ 720080 h 2492965"/>
              <a:gd name="connsiteX3" fmla="*/ 504056 w 2134921"/>
              <a:gd name="connsiteY3" fmla="*/ 1656184 h 2492965"/>
              <a:gd name="connsiteX4" fmla="*/ 1584176 w 2134921"/>
              <a:gd name="connsiteY4" fmla="*/ 864096 h 2492965"/>
              <a:gd name="connsiteX5" fmla="*/ 2088232 w 2134921"/>
              <a:gd name="connsiteY5" fmla="*/ 1872208 h 2492965"/>
              <a:gd name="connsiteX6" fmla="*/ 1008112 w 2134921"/>
              <a:gd name="connsiteY6" fmla="*/ 2376264 h 2492965"/>
              <a:gd name="connsiteX7" fmla="*/ 648072 w 2134921"/>
              <a:gd name="connsiteY7" fmla="*/ 2160240 h 2492965"/>
              <a:gd name="connsiteX0" fmla="*/ 1080120 w 2124141"/>
              <a:gd name="connsiteY0" fmla="*/ 0 h 2492965"/>
              <a:gd name="connsiteX1" fmla="*/ 792088 w 2124141"/>
              <a:gd name="connsiteY1" fmla="*/ 576064 h 2492965"/>
              <a:gd name="connsiteX2" fmla="*/ 0 w 2124141"/>
              <a:gd name="connsiteY2" fmla="*/ 720080 h 2492965"/>
              <a:gd name="connsiteX3" fmla="*/ 504056 w 2124141"/>
              <a:gd name="connsiteY3" fmla="*/ 1656184 h 2492965"/>
              <a:gd name="connsiteX4" fmla="*/ 1584176 w 2124141"/>
              <a:gd name="connsiteY4" fmla="*/ 864096 h 2492965"/>
              <a:gd name="connsiteX5" fmla="*/ 2088232 w 2124141"/>
              <a:gd name="connsiteY5" fmla="*/ 1872208 h 2492965"/>
              <a:gd name="connsiteX6" fmla="*/ 1008112 w 2124141"/>
              <a:gd name="connsiteY6" fmla="*/ 2376264 h 2492965"/>
              <a:gd name="connsiteX7" fmla="*/ 648072 w 2124141"/>
              <a:gd name="connsiteY7" fmla="*/ 2160240 h 2492965"/>
              <a:gd name="connsiteX0" fmla="*/ 1080120 w 2124141"/>
              <a:gd name="connsiteY0" fmla="*/ 0 h 2492965"/>
              <a:gd name="connsiteX1" fmla="*/ 792088 w 2124141"/>
              <a:gd name="connsiteY1" fmla="*/ 576064 h 2492965"/>
              <a:gd name="connsiteX2" fmla="*/ 0 w 2124141"/>
              <a:gd name="connsiteY2" fmla="*/ 720080 h 2492965"/>
              <a:gd name="connsiteX3" fmla="*/ 504056 w 2124141"/>
              <a:gd name="connsiteY3" fmla="*/ 1656184 h 2492965"/>
              <a:gd name="connsiteX4" fmla="*/ 1584176 w 2124141"/>
              <a:gd name="connsiteY4" fmla="*/ 864096 h 2492965"/>
              <a:gd name="connsiteX5" fmla="*/ 2016224 w 2124141"/>
              <a:gd name="connsiteY5" fmla="*/ 1872208 h 2492965"/>
              <a:gd name="connsiteX6" fmla="*/ 1008112 w 2124141"/>
              <a:gd name="connsiteY6" fmla="*/ 2376264 h 2492965"/>
              <a:gd name="connsiteX7" fmla="*/ 648072 w 2124141"/>
              <a:gd name="connsiteY7" fmla="*/ 2160240 h 2492965"/>
              <a:gd name="connsiteX0" fmla="*/ 1080120 w 2124141"/>
              <a:gd name="connsiteY0" fmla="*/ 0 h 2492965"/>
              <a:gd name="connsiteX1" fmla="*/ 792088 w 2124141"/>
              <a:gd name="connsiteY1" fmla="*/ 576064 h 2492965"/>
              <a:gd name="connsiteX2" fmla="*/ 0 w 2124141"/>
              <a:gd name="connsiteY2" fmla="*/ 720080 h 2492965"/>
              <a:gd name="connsiteX3" fmla="*/ 504056 w 2124141"/>
              <a:gd name="connsiteY3" fmla="*/ 1656184 h 2492965"/>
              <a:gd name="connsiteX4" fmla="*/ 1584176 w 2124141"/>
              <a:gd name="connsiteY4" fmla="*/ 864096 h 2492965"/>
              <a:gd name="connsiteX5" fmla="*/ 2016224 w 2124141"/>
              <a:gd name="connsiteY5" fmla="*/ 1872208 h 2492965"/>
              <a:gd name="connsiteX6" fmla="*/ 1080120 w 2124141"/>
              <a:gd name="connsiteY6" fmla="*/ 2376264 h 2492965"/>
              <a:gd name="connsiteX7" fmla="*/ 648072 w 2124141"/>
              <a:gd name="connsiteY7" fmla="*/ 2160240 h 2492965"/>
              <a:gd name="connsiteX0" fmla="*/ 1080120 w 2124141"/>
              <a:gd name="connsiteY0" fmla="*/ 0 h 2160240"/>
              <a:gd name="connsiteX1" fmla="*/ 792088 w 2124141"/>
              <a:gd name="connsiteY1" fmla="*/ 576064 h 2160240"/>
              <a:gd name="connsiteX2" fmla="*/ 0 w 2124141"/>
              <a:gd name="connsiteY2" fmla="*/ 720080 h 2160240"/>
              <a:gd name="connsiteX3" fmla="*/ 504056 w 2124141"/>
              <a:gd name="connsiteY3" fmla="*/ 1656184 h 2160240"/>
              <a:gd name="connsiteX4" fmla="*/ 1584176 w 2124141"/>
              <a:gd name="connsiteY4" fmla="*/ 864096 h 2160240"/>
              <a:gd name="connsiteX5" fmla="*/ 2016224 w 2124141"/>
              <a:gd name="connsiteY5" fmla="*/ 1872208 h 2160240"/>
              <a:gd name="connsiteX6" fmla="*/ 648072 w 2124141"/>
              <a:gd name="connsiteY6" fmla="*/ 2160240 h 2160240"/>
              <a:gd name="connsiteX0" fmla="*/ 1080120 w 2124141"/>
              <a:gd name="connsiteY0" fmla="*/ 0 h 2160240"/>
              <a:gd name="connsiteX1" fmla="*/ 792088 w 2124141"/>
              <a:gd name="connsiteY1" fmla="*/ 576064 h 2160240"/>
              <a:gd name="connsiteX2" fmla="*/ 0 w 2124141"/>
              <a:gd name="connsiteY2" fmla="*/ 720080 h 2160240"/>
              <a:gd name="connsiteX3" fmla="*/ 504056 w 2124141"/>
              <a:gd name="connsiteY3" fmla="*/ 1656184 h 2160240"/>
              <a:gd name="connsiteX4" fmla="*/ 1584176 w 2124141"/>
              <a:gd name="connsiteY4" fmla="*/ 864096 h 2160240"/>
              <a:gd name="connsiteX5" fmla="*/ 2016224 w 2124141"/>
              <a:gd name="connsiteY5" fmla="*/ 1872208 h 2160240"/>
              <a:gd name="connsiteX6" fmla="*/ 864096 w 2124141"/>
              <a:gd name="connsiteY6" fmla="*/ 2160240 h 2160240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504056 w 2124141"/>
              <a:gd name="connsiteY3" fmla="*/ 1656184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1080120 w 2124141"/>
              <a:gd name="connsiteY0" fmla="*/ 96011 h 2702833"/>
              <a:gd name="connsiteX1" fmla="*/ 864096 w 2124141"/>
              <a:gd name="connsiteY1" fmla="*/ 96011 h 2702833"/>
              <a:gd name="connsiteX2" fmla="*/ 792088 w 2124141"/>
              <a:gd name="connsiteY2" fmla="*/ 672075 h 2702833"/>
              <a:gd name="connsiteX3" fmla="*/ 0 w 2124141"/>
              <a:gd name="connsiteY3" fmla="*/ 816091 h 2702833"/>
              <a:gd name="connsiteX4" fmla="*/ 648072 w 2124141"/>
              <a:gd name="connsiteY4" fmla="*/ 1680187 h 2702833"/>
              <a:gd name="connsiteX5" fmla="*/ 1584176 w 2124141"/>
              <a:gd name="connsiteY5" fmla="*/ 960107 h 2702833"/>
              <a:gd name="connsiteX6" fmla="*/ 2016224 w 2124141"/>
              <a:gd name="connsiteY6" fmla="*/ 1968219 h 2702833"/>
              <a:gd name="connsiteX7" fmla="*/ 864096 w 2124141"/>
              <a:gd name="connsiteY7" fmla="*/ 2256251 h 2702833"/>
              <a:gd name="connsiteX0" fmla="*/ 864096 w 2124141"/>
              <a:gd name="connsiteY0" fmla="*/ 0 h 2606822"/>
              <a:gd name="connsiteX1" fmla="*/ 792088 w 2124141"/>
              <a:gd name="connsiteY1" fmla="*/ 576064 h 2606822"/>
              <a:gd name="connsiteX2" fmla="*/ 0 w 2124141"/>
              <a:gd name="connsiteY2" fmla="*/ 720080 h 2606822"/>
              <a:gd name="connsiteX3" fmla="*/ 648072 w 2124141"/>
              <a:gd name="connsiteY3" fmla="*/ 1584176 h 2606822"/>
              <a:gd name="connsiteX4" fmla="*/ 1584176 w 2124141"/>
              <a:gd name="connsiteY4" fmla="*/ 864096 h 2606822"/>
              <a:gd name="connsiteX5" fmla="*/ 2016224 w 2124141"/>
              <a:gd name="connsiteY5" fmla="*/ 1872208 h 2606822"/>
              <a:gd name="connsiteX6" fmla="*/ 864096 w 2124141"/>
              <a:gd name="connsiteY6" fmla="*/ 2160240 h 2606822"/>
              <a:gd name="connsiteX0" fmla="*/ 864096 w 2124141"/>
              <a:gd name="connsiteY0" fmla="*/ 0 h 2606822"/>
              <a:gd name="connsiteX1" fmla="*/ 864096 w 2124141"/>
              <a:gd name="connsiteY1" fmla="*/ 0 h 2606822"/>
              <a:gd name="connsiteX2" fmla="*/ 792088 w 2124141"/>
              <a:gd name="connsiteY2" fmla="*/ 576064 h 2606822"/>
              <a:gd name="connsiteX3" fmla="*/ 0 w 2124141"/>
              <a:gd name="connsiteY3" fmla="*/ 720080 h 2606822"/>
              <a:gd name="connsiteX4" fmla="*/ 648072 w 2124141"/>
              <a:gd name="connsiteY4" fmla="*/ 1584176 h 2606822"/>
              <a:gd name="connsiteX5" fmla="*/ 1584176 w 2124141"/>
              <a:gd name="connsiteY5" fmla="*/ 864096 h 2606822"/>
              <a:gd name="connsiteX6" fmla="*/ 2016224 w 2124141"/>
              <a:gd name="connsiteY6" fmla="*/ 1872208 h 2606822"/>
              <a:gd name="connsiteX7" fmla="*/ 864096 w 2124141"/>
              <a:gd name="connsiteY7" fmla="*/ 2160240 h 2606822"/>
              <a:gd name="connsiteX0" fmla="*/ 864096 w 2124141"/>
              <a:gd name="connsiteY0" fmla="*/ 0 h 2606822"/>
              <a:gd name="connsiteX1" fmla="*/ 864096 w 2124141"/>
              <a:gd name="connsiteY1" fmla="*/ 0 h 2606822"/>
              <a:gd name="connsiteX2" fmla="*/ 936104 w 2124141"/>
              <a:gd name="connsiteY2" fmla="*/ 216024 h 2606822"/>
              <a:gd name="connsiteX3" fmla="*/ 792088 w 2124141"/>
              <a:gd name="connsiteY3" fmla="*/ 576064 h 2606822"/>
              <a:gd name="connsiteX4" fmla="*/ 0 w 2124141"/>
              <a:gd name="connsiteY4" fmla="*/ 720080 h 2606822"/>
              <a:gd name="connsiteX5" fmla="*/ 648072 w 2124141"/>
              <a:gd name="connsiteY5" fmla="*/ 1584176 h 2606822"/>
              <a:gd name="connsiteX6" fmla="*/ 1584176 w 2124141"/>
              <a:gd name="connsiteY6" fmla="*/ 864096 h 2606822"/>
              <a:gd name="connsiteX7" fmla="*/ 2016224 w 2124141"/>
              <a:gd name="connsiteY7" fmla="*/ 1872208 h 2606822"/>
              <a:gd name="connsiteX8" fmla="*/ 864096 w 2124141"/>
              <a:gd name="connsiteY8" fmla="*/ 2160240 h 2606822"/>
              <a:gd name="connsiteX0" fmla="*/ 864096 w 2124141"/>
              <a:gd name="connsiteY0" fmla="*/ 0 h 2606822"/>
              <a:gd name="connsiteX1" fmla="*/ 864096 w 2124141"/>
              <a:gd name="connsiteY1" fmla="*/ 0 h 2606822"/>
              <a:gd name="connsiteX2" fmla="*/ 936104 w 2124141"/>
              <a:gd name="connsiteY2" fmla="*/ 216024 h 2606822"/>
              <a:gd name="connsiteX3" fmla="*/ 720080 w 2124141"/>
              <a:gd name="connsiteY3" fmla="*/ 504056 h 2606822"/>
              <a:gd name="connsiteX4" fmla="*/ 0 w 2124141"/>
              <a:gd name="connsiteY4" fmla="*/ 720080 h 2606822"/>
              <a:gd name="connsiteX5" fmla="*/ 648072 w 2124141"/>
              <a:gd name="connsiteY5" fmla="*/ 1584176 h 2606822"/>
              <a:gd name="connsiteX6" fmla="*/ 1584176 w 2124141"/>
              <a:gd name="connsiteY6" fmla="*/ 864096 h 2606822"/>
              <a:gd name="connsiteX7" fmla="*/ 2016224 w 2124141"/>
              <a:gd name="connsiteY7" fmla="*/ 1872208 h 2606822"/>
              <a:gd name="connsiteX8" fmla="*/ 864096 w 2124141"/>
              <a:gd name="connsiteY8" fmla="*/ 2160240 h 2606822"/>
              <a:gd name="connsiteX0" fmla="*/ 864096 w 2052133"/>
              <a:gd name="connsiteY0" fmla="*/ 0 h 2606822"/>
              <a:gd name="connsiteX1" fmla="*/ 864096 w 2052133"/>
              <a:gd name="connsiteY1" fmla="*/ 0 h 2606822"/>
              <a:gd name="connsiteX2" fmla="*/ 936104 w 2052133"/>
              <a:gd name="connsiteY2" fmla="*/ 216024 h 2606822"/>
              <a:gd name="connsiteX3" fmla="*/ 720080 w 2052133"/>
              <a:gd name="connsiteY3" fmla="*/ 504056 h 2606822"/>
              <a:gd name="connsiteX4" fmla="*/ 0 w 2052133"/>
              <a:gd name="connsiteY4" fmla="*/ 720080 h 2606822"/>
              <a:gd name="connsiteX5" fmla="*/ 648072 w 2052133"/>
              <a:gd name="connsiteY5" fmla="*/ 1584176 h 2606822"/>
              <a:gd name="connsiteX6" fmla="*/ 1512168 w 2052133"/>
              <a:gd name="connsiteY6" fmla="*/ 720080 h 2606822"/>
              <a:gd name="connsiteX7" fmla="*/ 2016224 w 2052133"/>
              <a:gd name="connsiteY7" fmla="*/ 1872208 h 2606822"/>
              <a:gd name="connsiteX8" fmla="*/ 864096 w 2052133"/>
              <a:gd name="connsiteY8" fmla="*/ 2160240 h 2606822"/>
              <a:gd name="connsiteX0" fmla="*/ 864096 w 2052133"/>
              <a:gd name="connsiteY0" fmla="*/ 0 h 2606822"/>
              <a:gd name="connsiteX1" fmla="*/ 864096 w 2052133"/>
              <a:gd name="connsiteY1" fmla="*/ 0 h 2606822"/>
              <a:gd name="connsiteX2" fmla="*/ 936104 w 2052133"/>
              <a:gd name="connsiteY2" fmla="*/ 216024 h 2606822"/>
              <a:gd name="connsiteX3" fmla="*/ 720080 w 2052133"/>
              <a:gd name="connsiteY3" fmla="*/ 504056 h 2606822"/>
              <a:gd name="connsiteX4" fmla="*/ 0 w 2052133"/>
              <a:gd name="connsiteY4" fmla="*/ 720080 h 2606822"/>
              <a:gd name="connsiteX5" fmla="*/ 648072 w 2052133"/>
              <a:gd name="connsiteY5" fmla="*/ 1584176 h 2606822"/>
              <a:gd name="connsiteX6" fmla="*/ 1512168 w 2052133"/>
              <a:gd name="connsiteY6" fmla="*/ 720080 h 2606822"/>
              <a:gd name="connsiteX7" fmla="*/ 2016224 w 2052133"/>
              <a:gd name="connsiteY7" fmla="*/ 1656184 h 2606822"/>
              <a:gd name="connsiteX8" fmla="*/ 864096 w 2052133"/>
              <a:gd name="connsiteY8" fmla="*/ 2160240 h 2606822"/>
              <a:gd name="connsiteX0" fmla="*/ 864096 w 2052133"/>
              <a:gd name="connsiteY0" fmla="*/ 0 h 2606822"/>
              <a:gd name="connsiteX1" fmla="*/ 864096 w 2052133"/>
              <a:gd name="connsiteY1" fmla="*/ 0 h 2606822"/>
              <a:gd name="connsiteX2" fmla="*/ 936104 w 2052133"/>
              <a:gd name="connsiteY2" fmla="*/ 216024 h 2606822"/>
              <a:gd name="connsiteX3" fmla="*/ 720080 w 2052133"/>
              <a:gd name="connsiteY3" fmla="*/ 504056 h 2606822"/>
              <a:gd name="connsiteX4" fmla="*/ 0 w 2052133"/>
              <a:gd name="connsiteY4" fmla="*/ 720080 h 2606822"/>
              <a:gd name="connsiteX5" fmla="*/ 648072 w 2052133"/>
              <a:gd name="connsiteY5" fmla="*/ 1584176 h 2606822"/>
              <a:gd name="connsiteX6" fmla="*/ 1512168 w 2052133"/>
              <a:gd name="connsiteY6" fmla="*/ 720080 h 2606822"/>
              <a:gd name="connsiteX7" fmla="*/ 2016224 w 2052133"/>
              <a:gd name="connsiteY7" fmla="*/ 1656184 h 2606822"/>
              <a:gd name="connsiteX8" fmla="*/ 864096 w 2052133"/>
              <a:gd name="connsiteY8" fmla="*/ 2160240 h 2606822"/>
              <a:gd name="connsiteX0" fmla="*/ 864096 w 2052133"/>
              <a:gd name="connsiteY0" fmla="*/ 0 h 2606822"/>
              <a:gd name="connsiteX1" fmla="*/ 864096 w 2052133"/>
              <a:gd name="connsiteY1" fmla="*/ 0 h 2606822"/>
              <a:gd name="connsiteX2" fmla="*/ 936104 w 2052133"/>
              <a:gd name="connsiteY2" fmla="*/ 216024 h 2606822"/>
              <a:gd name="connsiteX3" fmla="*/ 720080 w 2052133"/>
              <a:gd name="connsiteY3" fmla="*/ 504056 h 2606822"/>
              <a:gd name="connsiteX4" fmla="*/ 0 w 2052133"/>
              <a:gd name="connsiteY4" fmla="*/ 720080 h 2606822"/>
              <a:gd name="connsiteX5" fmla="*/ 648072 w 2052133"/>
              <a:gd name="connsiteY5" fmla="*/ 1584176 h 2606822"/>
              <a:gd name="connsiteX6" fmla="*/ 1512168 w 2052133"/>
              <a:gd name="connsiteY6" fmla="*/ 720080 h 2606822"/>
              <a:gd name="connsiteX7" fmla="*/ 2016224 w 2052133"/>
              <a:gd name="connsiteY7" fmla="*/ 1656184 h 2606822"/>
              <a:gd name="connsiteX8" fmla="*/ 864096 w 2052133"/>
              <a:gd name="connsiteY8" fmla="*/ 2160240 h 2606822"/>
              <a:gd name="connsiteX0" fmla="*/ 864096 w 2094661"/>
              <a:gd name="connsiteY0" fmla="*/ 0 h 2606822"/>
              <a:gd name="connsiteX1" fmla="*/ 864096 w 2094661"/>
              <a:gd name="connsiteY1" fmla="*/ 0 h 2606822"/>
              <a:gd name="connsiteX2" fmla="*/ 936104 w 2094661"/>
              <a:gd name="connsiteY2" fmla="*/ 216024 h 2606822"/>
              <a:gd name="connsiteX3" fmla="*/ 720080 w 2094661"/>
              <a:gd name="connsiteY3" fmla="*/ 504056 h 2606822"/>
              <a:gd name="connsiteX4" fmla="*/ 0 w 2094661"/>
              <a:gd name="connsiteY4" fmla="*/ 720080 h 2606822"/>
              <a:gd name="connsiteX5" fmla="*/ 648072 w 2094661"/>
              <a:gd name="connsiteY5" fmla="*/ 1584176 h 2606822"/>
              <a:gd name="connsiteX6" fmla="*/ 1512168 w 2094661"/>
              <a:gd name="connsiteY6" fmla="*/ 720080 h 2606822"/>
              <a:gd name="connsiteX7" fmla="*/ 2088232 w 2094661"/>
              <a:gd name="connsiteY7" fmla="*/ 1656184 h 2606822"/>
              <a:gd name="connsiteX8" fmla="*/ 864096 w 2094661"/>
              <a:gd name="connsiteY8" fmla="*/ 2160240 h 2606822"/>
              <a:gd name="connsiteX0" fmla="*/ 864096 w 2094661"/>
              <a:gd name="connsiteY0" fmla="*/ 0 h 2534814"/>
              <a:gd name="connsiteX1" fmla="*/ 864096 w 2094661"/>
              <a:gd name="connsiteY1" fmla="*/ 0 h 2534814"/>
              <a:gd name="connsiteX2" fmla="*/ 936104 w 2094661"/>
              <a:gd name="connsiteY2" fmla="*/ 216024 h 2534814"/>
              <a:gd name="connsiteX3" fmla="*/ 720080 w 2094661"/>
              <a:gd name="connsiteY3" fmla="*/ 504056 h 2534814"/>
              <a:gd name="connsiteX4" fmla="*/ 0 w 2094661"/>
              <a:gd name="connsiteY4" fmla="*/ 720080 h 2534814"/>
              <a:gd name="connsiteX5" fmla="*/ 648072 w 2094661"/>
              <a:gd name="connsiteY5" fmla="*/ 1584176 h 2534814"/>
              <a:gd name="connsiteX6" fmla="*/ 1512168 w 2094661"/>
              <a:gd name="connsiteY6" fmla="*/ 720080 h 2534814"/>
              <a:gd name="connsiteX7" fmla="*/ 2088232 w 2094661"/>
              <a:gd name="connsiteY7" fmla="*/ 1656184 h 2534814"/>
              <a:gd name="connsiteX8" fmla="*/ 1008112 w 2094661"/>
              <a:gd name="connsiteY8" fmla="*/ 2088232 h 2534814"/>
              <a:gd name="connsiteX0" fmla="*/ 864096 w 2094661"/>
              <a:gd name="connsiteY0" fmla="*/ 0 h 2290378"/>
              <a:gd name="connsiteX1" fmla="*/ 864096 w 2094661"/>
              <a:gd name="connsiteY1" fmla="*/ 0 h 2290378"/>
              <a:gd name="connsiteX2" fmla="*/ 936104 w 2094661"/>
              <a:gd name="connsiteY2" fmla="*/ 216024 h 2290378"/>
              <a:gd name="connsiteX3" fmla="*/ 720080 w 2094661"/>
              <a:gd name="connsiteY3" fmla="*/ 504056 h 2290378"/>
              <a:gd name="connsiteX4" fmla="*/ 0 w 2094661"/>
              <a:gd name="connsiteY4" fmla="*/ 720080 h 2290378"/>
              <a:gd name="connsiteX5" fmla="*/ 648072 w 2094661"/>
              <a:gd name="connsiteY5" fmla="*/ 1584176 h 2290378"/>
              <a:gd name="connsiteX6" fmla="*/ 1512168 w 2094661"/>
              <a:gd name="connsiteY6" fmla="*/ 720080 h 2290378"/>
              <a:gd name="connsiteX7" fmla="*/ 2088232 w 2094661"/>
              <a:gd name="connsiteY7" fmla="*/ 1656184 h 2290378"/>
              <a:gd name="connsiteX8" fmla="*/ 1008112 w 2094661"/>
              <a:gd name="connsiteY8" fmla="*/ 2088232 h 2290378"/>
              <a:gd name="connsiteX0" fmla="*/ 864096 w 2094661"/>
              <a:gd name="connsiteY0" fmla="*/ 0 h 2290378"/>
              <a:gd name="connsiteX1" fmla="*/ 936104 w 2094661"/>
              <a:gd name="connsiteY1" fmla="*/ 216024 h 2290378"/>
              <a:gd name="connsiteX2" fmla="*/ 720080 w 2094661"/>
              <a:gd name="connsiteY2" fmla="*/ 504056 h 2290378"/>
              <a:gd name="connsiteX3" fmla="*/ 0 w 2094661"/>
              <a:gd name="connsiteY3" fmla="*/ 720080 h 2290378"/>
              <a:gd name="connsiteX4" fmla="*/ 648072 w 2094661"/>
              <a:gd name="connsiteY4" fmla="*/ 1584176 h 2290378"/>
              <a:gd name="connsiteX5" fmla="*/ 1512168 w 2094661"/>
              <a:gd name="connsiteY5" fmla="*/ 720080 h 2290378"/>
              <a:gd name="connsiteX6" fmla="*/ 2088232 w 2094661"/>
              <a:gd name="connsiteY6" fmla="*/ 1656184 h 2290378"/>
              <a:gd name="connsiteX7" fmla="*/ 1008112 w 2094661"/>
              <a:gd name="connsiteY7" fmla="*/ 2088232 h 2290378"/>
              <a:gd name="connsiteX0" fmla="*/ 864096 w 2094661"/>
              <a:gd name="connsiteY0" fmla="*/ 0 h 2290378"/>
              <a:gd name="connsiteX1" fmla="*/ 1008112 w 2094661"/>
              <a:gd name="connsiteY1" fmla="*/ 144016 h 2290378"/>
              <a:gd name="connsiteX2" fmla="*/ 720080 w 2094661"/>
              <a:gd name="connsiteY2" fmla="*/ 504056 h 2290378"/>
              <a:gd name="connsiteX3" fmla="*/ 0 w 2094661"/>
              <a:gd name="connsiteY3" fmla="*/ 720080 h 2290378"/>
              <a:gd name="connsiteX4" fmla="*/ 648072 w 2094661"/>
              <a:gd name="connsiteY4" fmla="*/ 1584176 h 2290378"/>
              <a:gd name="connsiteX5" fmla="*/ 1512168 w 2094661"/>
              <a:gd name="connsiteY5" fmla="*/ 720080 h 2290378"/>
              <a:gd name="connsiteX6" fmla="*/ 2088232 w 2094661"/>
              <a:gd name="connsiteY6" fmla="*/ 1656184 h 2290378"/>
              <a:gd name="connsiteX7" fmla="*/ 1008112 w 2094661"/>
              <a:gd name="connsiteY7" fmla="*/ 2088232 h 2290378"/>
              <a:gd name="connsiteX0" fmla="*/ 864096 w 2094661"/>
              <a:gd name="connsiteY0" fmla="*/ 72008 h 2362386"/>
              <a:gd name="connsiteX1" fmla="*/ 1080120 w 2094661"/>
              <a:gd name="connsiteY1" fmla="*/ 0 h 2362386"/>
              <a:gd name="connsiteX2" fmla="*/ 1008112 w 2094661"/>
              <a:gd name="connsiteY2" fmla="*/ 216024 h 2362386"/>
              <a:gd name="connsiteX3" fmla="*/ 720080 w 2094661"/>
              <a:gd name="connsiteY3" fmla="*/ 576064 h 2362386"/>
              <a:gd name="connsiteX4" fmla="*/ 0 w 2094661"/>
              <a:gd name="connsiteY4" fmla="*/ 792088 h 2362386"/>
              <a:gd name="connsiteX5" fmla="*/ 648072 w 2094661"/>
              <a:gd name="connsiteY5" fmla="*/ 1656184 h 2362386"/>
              <a:gd name="connsiteX6" fmla="*/ 1512168 w 2094661"/>
              <a:gd name="connsiteY6" fmla="*/ 792088 h 2362386"/>
              <a:gd name="connsiteX7" fmla="*/ 2088232 w 2094661"/>
              <a:gd name="connsiteY7" fmla="*/ 1728192 h 2362386"/>
              <a:gd name="connsiteX8" fmla="*/ 1008112 w 2094661"/>
              <a:gd name="connsiteY8" fmla="*/ 2160240 h 2362386"/>
              <a:gd name="connsiteX0" fmla="*/ 864096 w 2094661"/>
              <a:gd name="connsiteY0" fmla="*/ 0 h 2290378"/>
              <a:gd name="connsiteX1" fmla="*/ 1008112 w 2094661"/>
              <a:gd name="connsiteY1" fmla="*/ 144016 h 2290378"/>
              <a:gd name="connsiteX2" fmla="*/ 720080 w 2094661"/>
              <a:gd name="connsiteY2" fmla="*/ 504056 h 2290378"/>
              <a:gd name="connsiteX3" fmla="*/ 0 w 2094661"/>
              <a:gd name="connsiteY3" fmla="*/ 720080 h 2290378"/>
              <a:gd name="connsiteX4" fmla="*/ 648072 w 2094661"/>
              <a:gd name="connsiteY4" fmla="*/ 1584176 h 2290378"/>
              <a:gd name="connsiteX5" fmla="*/ 1512168 w 2094661"/>
              <a:gd name="connsiteY5" fmla="*/ 720080 h 2290378"/>
              <a:gd name="connsiteX6" fmla="*/ 2088232 w 2094661"/>
              <a:gd name="connsiteY6" fmla="*/ 1656184 h 2290378"/>
              <a:gd name="connsiteX7" fmla="*/ 1008112 w 2094661"/>
              <a:gd name="connsiteY7" fmla="*/ 2088232 h 2290378"/>
              <a:gd name="connsiteX0" fmla="*/ 864096 w 2094661"/>
              <a:gd name="connsiteY0" fmla="*/ 216024 h 2506402"/>
              <a:gd name="connsiteX1" fmla="*/ 1080120 w 2094661"/>
              <a:gd name="connsiteY1" fmla="*/ 0 h 2506402"/>
              <a:gd name="connsiteX2" fmla="*/ 1008112 w 2094661"/>
              <a:gd name="connsiteY2" fmla="*/ 360040 h 2506402"/>
              <a:gd name="connsiteX3" fmla="*/ 720080 w 2094661"/>
              <a:gd name="connsiteY3" fmla="*/ 720080 h 2506402"/>
              <a:gd name="connsiteX4" fmla="*/ 0 w 2094661"/>
              <a:gd name="connsiteY4" fmla="*/ 936104 h 2506402"/>
              <a:gd name="connsiteX5" fmla="*/ 648072 w 2094661"/>
              <a:gd name="connsiteY5" fmla="*/ 1800200 h 2506402"/>
              <a:gd name="connsiteX6" fmla="*/ 1512168 w 2094661"/>
              <a:gd name="connsiteY6" fmla="*/ 936104 h 2506402"/>
              <a:gd name="connsiteX7" fmla="*/ 2088232 w 2094661"/>
              <a:gd name="connsiteY7" fmla="*/ 1872208 h 2506402"/>
              <a:gd name="connsiteX8" fmla="*/ 1008112 w 2094661"/>
              <a:gd name="connsiteY8" fmla="*/ 2304256 h 2506402"/>
              <a:gd name="connsiteX0" fmla="*/ 864096 w 2094661"/>
              <a:gd name="connsiteY0" fmla="*/ 720080 h 3010458"/>
              <a:gd name="connsiteX1" fmla="*/ 504056 w 2094661"/>
              <a:gd name="connsiteY1" fmla="*/ 0 h 3010458"/>
              <a:gd name="connsiteX2" fmla="*/ 1080120 w 2094661"/>
              <a:gd name="connsiteY2" fmla="*/ 504056 h 3010458"/>
              <a:gd name="connsiteX3" fmla="*/ 1008112 w 2094661"/>
              <a:gd name="connsiteY3" fmla="*/ 864096 h 3010458"/>
              <a:gd name="connsiteX4" fmla="*/ 720080 w 2094661"/>
              <a:gd name="connsiteY4" fmla="*/ 1224136 h 3010458"/>
              <a:gd name="connsiteX5" fmla="*/ 0 w 2094661"/>
              <a:gd name="connsiteY5" fmla="*/ 1440160 h 3010458"/>
              <a:gd name="connsiteX6" fmla="*/ 648072 w 2094661"/>
              <a:gd name="connsiteY6" fmla="*/ 2304256 h 3010458"/>
              <a:gd name="connsiteX7" fmla="*/ 1512168 w 2094661"/>
              <a:gd name="connsiteY7" fmla="*/ 1440160 h 3010458"/>
              <a:gd name="connsiteX8" fmla="*/ 2088232 w 2094661"/>
              <a:gd name="connsiteY8" fmla="*/ 2376264 h 3010458"/>
              <a:gd name="connsiteX9" fmla="*/ 1008112 w 2094661"/>
              <a:gd name="connsiteY9" fmla="*/ 2808312 h 3010458"/>
              <a:gd name="connsiteX0" fmla="*/ 864096 w 2094661"/>
              <a:gd name="connsiteY0" fmla="*/ 720080 h 3010458"/>
              <a:gd name="connsiteX1" fmla="*/ 0 w 2094661"/>
              <a:gd name="connsiteY1" fmla="*/ 720080 h 3010458"/>
              <a:gd name="connsiteX2" fmla="*/ 504056 w 2094661"/>
              <a:gd name="connsiteY2" fmla="*/ 0 h 3010458"/>
              <a:gd name="connsiteX3" fmla="*/ 1080120 w 2094661"/>
              <a:gd name="connsiteY3" fmla="*/ 504056 h 3010458"/>
              <a:gd name="connsiteX4" fmla="*/ 1008112 w 2094661"/>
              <a:gd name="connsiteY4" fmla="*/ 864096 h 3010458"/>
              <a:gd name="connsiteX5" fmla="*/ 720080 w 2094661"/>
              <a:gd name="connsiteY5" fmla="*/ 1224136 h 3010458"/>
              <a:gd name="connsiteX6" fmla="*/ 0 w 2094661"/>
              <a:gd name="connsiteY6" fmla="*/ 1440160 h 3010458"/>
              <a:gd name="connsiteX7" fmla="*/ 648072 w 2094661"/>
              <a:gd name="connsiteY7" fmla="*/ 2304256 h 3010458"/>
              <a:gd name="connsiteX8" fmla="*/ 1512168 w 2094661"/>
              <a:gd name="connsiteY8" fmla="*/ 1440160 h 3010458"/>
              <a:gd name="connsiteX9" fmla="*/ 2088232 w 2094661"/>
              <a:gd name="connsiteY9" fmla="*/ 2376264 h 3010458"/>
              <a:gd name="connsiteX10" fmla="*/ 1008112 w 2094661"/>
              <a:gd name="connsiteY10" fmla="*/ 2808312 h 3010458"/>
              <a:gd name="connsiteX0" fmla="*/ 864096 w 2094661"/>
              <a:gd name="connsiteY0" fmla="*/ 720080 h 3010458"/>
              <a:gd name="connsiteX1" fmla="*/ 504056 w 2094661"/>
              <a:gd name="connsiteY1" fmla="*/ 0 h 3010458"/>
              <a:gd name="connsiteX2" fmla="*/ 1080120 w 2094661"/>
              <a:gd name="connsiteY2" fmla="*/ 504056 h 3010458"/>
              <a:gd name="connsiteX3" fmla="*/ 1008112 w 2094661"/>
              <a:gd name="connsiteY3" fmla="*/ 864096 h 3010458"/>
              <a:gd name="connsiteX4" fmla="*/ 720080 w 2094661"/>
              <a:gd name="connsiteY4" fmla="*/ 1224136 h 3010458"/>
              <a:gd name="connsiteX5" fmla="*/ 0 w 2094661"/>
              <a:gd name="connsiteY5" fmla="*/ 1440160 h 3010458"/>
              <a:gd name="connsiteX6" fmla="*/ 648072 w 2094661"/>
              <a:gd name="connsiteY6" fmla="*/ 2304256 h 3010458"/>
              <a:gd name="connsiteX7" fmla="*/ 1512168 w 2094661"/>
              <a:gd name="connsiteY7" fmla="*/ 1440160 h 3010458"/>
              <a:gd name="connsiteX8" fmla="*/ 2088232 w 2094661"/>
              <a:gd name="connsiteY8" fmla="*/ 2376264 h 3010458"/>
              <a:gd name="connsiteX9" fmla="*/ 1008112 w 2094661"/>
              <a:gd name="connsiteY9" fmla="*/ 2808312 h 3010458"/>
              <a:gd name="connsiteX0" fmla="*/ 864096 w 2094661"/>
              <a:gd name="connsiteY0" fmla="*/ 216024 h 2506402"/>
              <a:gd name="connsiteX1" fmla="*/ 1080120 w 2094661"/>
              <a:gd name="connsiteY1" fmla="*/ 0 h 2506402"/>
              <a:gd name="connsiteX2" fmla="*/ 1008112 w 2094661"/>
              <a:gd name="connsiteY2" fmla="*/ 360040 h 2506402"/>
              <a:gd name="connsiteX3" fmla="*/ 720080 w 2094661"/>
              <a:gd name="connsiteY3" fmla="*/ 720080 h 2506402"/>
              <a:gd name="connsiteX4" fmla="*/ 0 w 2094661"/>
              <a:gd name="connsiteY4" fmla="*/ 936104 h 2506402"/>
              <a:gd name="connsiteX5" fmla="*/ 648072 w 2094661"/>
              <a:gd name="connsiteY5" fmla="*/ 1800200 h 2506402"/>
              <a:gd name="connsiteX6" fmla="*/ 1512168 w 2094661"/>
              <a:gd name="connsiteY6" fmla="*/ 936104 h 2506402"/>
              <a:gd name="connsiteX7" fmla="*/ 2088232 w 2094661"/>
              <a:gd name="connsiteY7" fmla="*/ 1872208 h 2506402"/>
              <a:gd name="connsiteX8" fmla="*/ 1008112 w 2094661"/>
              <a:gd name="connsiteY8" fmla="*/ 2304256 h 2506402"/>
              <a:gd name="connsiteX0" fmla="*/ 864096 w 2094661"/>
              <a:gd name="connsiteY0" fmla="*/ 0 h 2290378"/>
              <a:gd name="connsiteX1" fmla="*/ 1008112 w 2094661"/>
              <a:gd name="connsiteY1" fmla="*/ 144016 h 2290378"/>
              <a:gd name="connsiteX2" fmla="*/ 720080 w 2094661"/>
              <a:gd name="connsiteY2" fmla="*/ 504056 h 2290378"/>
              <a:gd name="connsiteX3" fmla="*/ 0 w 2094661"/>
              <a:gd name="connsiteY3" fmla="*/ 720080 h 2290378"/>
              <a:gd name="connsiteX4" fmla="*/ 648072 w 2094661"/>
              <a:gd name="connsiteY4" fmla="*/ 1584176 h 2290378"/>
              <a:gd name="connsiteX5" fmla="*/ 1512168 w 2094661"/>
              <a:gd name="connsiteY5" fmla="*/ 720080 h 2290378"/>
              <a:gd name="connsiteX6" fmla="*/ 2088232 w 2094661"/>
              <a:gd name="connsiteY6" fmla="*/ 1656184 h 2290378"/>
              <a:gd name="connsiteX7" fmla="*/ 1008112 w 2094661"/>
              <a:gd name="connsiteY7" fmla="*/ 2088232 h 2290378"/>
              <a:gd name="connsiteX0" fmla="*/ 864096 w 2094661"/>
              <a:gd name="connsiteY0" fmla="*/ 0 h 2290378"/>
              <a:gd name="connsiteX1" fmla="*/ 720080 w 2094661"/>
              <a:gd name="connsiteY1" fmla="*/ 504056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0 h 2290378"/>
              <a:gd name="connsiteX1" fmla="*/ 720080 w 2094661"/>
              <a:gd name="connsiteY1" fmla="*/ 504056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0 h 2290378"/>
              <a:gd name="connsiteX1" fmla="*/ 648072 w 2094661"/>
              <a:gd name="connsiteY1" fmla="*/ 432048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0 h 2290378"/>
              <a:gd name="connsiteX1" fmla="*/ 648072 w 2094661"/>
              <a:gd name="connsiteY1" fmla="*/ 432048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0 h 2290378"/>
              <a:gd name="connsiteX1" fmla="*/ 648072 w 2094661"/>
              <a:gd name="connsiteY1" fmla="*/ 432048 h 2290378"/>
              <a:gd name="connsiteX2" fmla="*/ 0 w 2094661"/>
              <a:gd name="connsiteY2" fmla="*/ 720080 h 2290378"/>
              <a:gd name="connsiteX3" fmla="*/ 648072 w 2094661"/>
              <a:gd name="connsiteY3" fmla="*/ 1584176 h 2290378"/>
              <a:gd name="connsiteX4" fmla="*/ 1512168 w 2094661"/>
              <a:gd name="connsiteY4" fmla="*/ 720080 h 2290378"/>
              <a:gd name="connsiteX5" fmla="*/ 2088232 w 2094661"/>
              <a:gd name="connsiteY5" fmla="*/ 1656184 h 2290378"/>
              <a:gd name="connsiteX6" fmla="*/ 1008112 w 2094661"/>
              <a:gd name="connsiteY6" fmla="*/ 2088232 h 2290378"/>
              <a:gd name="connsiteX0" fmla="*/ 864096 w 2094661"/>
              <a:gd name="connsiteY0" fmla="*/ 1693 h 2292071"/>
              <a:gd name="connsiteX1" fmla="*/ 1512168 w 2094661"/>
              <a:gd name="connsiteY1" fmla="*/ 361733 h 2292071"/>
              <a:gd name="connsiteX2" fmla="*/ 648072 w 2094661"/>
              <a:gd name="connsiteY2" fmla="*/ 433741 h 2292071"/>
              <a:gd name="connsiteX3" fmla="*/ 0 w 2094661"/>
              <a:gd name="connsiteY3" fmla="*/ 721773 h 2292071"/>
              <a:gd name="connsiteX4" fmla="*/ 648072 w 2094661"/>
              <a:gd name="connsiteY4" fmla="*/ 1585869 h 2292071"/>
              <a:gd name="connsiteX5" fmla="*/ 1512168 w 2094661"/>
              <a:gd name="connsiteY5" fmla="*/ 721773 h 2292071"/>
              <a:gd name="connsiteX6" fmla="*/ 2088232 w 2094661"/>
              <a:gd name="connsiteY6" fmla="*/ 1657877 h 2292071"/>
              <a:gd name="connsiteX7" fmla="*/ 1008112 w 2094661"/>
              <a:gd name="connsiteY7" fmla="*/ 2089925 h 2292071"/>
              <a:gd name="connsiteX0" fmla="*/ 2088232 w 2094661"/>
              <a:gd name="connsiteY0" fmla="*/ 1693 h 2940142"/>
              <a:gd name="connsiteX1" fmla="*/ 1512168 w 2094661"/>
              <a:gd name="connsiteY1" fmla="*/ 1009804 h 2940142"/>
              <a:gd name="connsiteX2" fmla="*/ 648072 w 2094661"/>
              <a:gd name="connsiteY2" fmla="*/ 1081812 h 2940142"/>
              <a:gd name="connsiteX3" fmla="*/ 0 w 2094661"/>
              <a:gd name="connsiteY3" fmla="*/ 1369844 h 2940142"/>
              <a:gd name="connsiteX4" fmla="*/ 648072 w 2094661"/>
              <a:gd name="connsiteY4" fmla="*/ 2233940 h 2940142"/>
              <a:gd name="connsiteX5" fmla="*/ 1512168 w 2094661"/>
              <a:gd name="connsiteY5" fmla="*/ 1369844 h 2940142"/>
              <a:gd name="connsiteX6" fmla="*/ 2088232 w 2094661"/>
              <a:gd name="connsiteY6" fmla="*/ 2305948 h 2940142"/>
              <a:gd name="connsiteX7" fmla="*/ 1008112 w 2094661"/>
              <a:gd name="connsiteY7" fmla="*/ 2737996 h 2940142"/>
              <a:gd name="connsiteX0" fmla="*/ 2088232 w 2094661"/>
              <a:gd name="connsiteY0" fmla="*/ 1693 h 2940142"/>
              <a:gd name="connsiteX1" fmla="*/ 1080120 w 2094661"/>
              <a:gd name="connsiteY1" fmla="*/ 721773 h 2940142"/>
              <a:gd name="connsiteX2" fmla="*/ 648072 w 2094661"/>
              <a:gd name="connsiteY2" fmla="*/ 1081812 h 2940142"/>
              <a:gd name="connsiteX3" fmla="*/ 0 w 2094661"/>
              <a:gd name="connsiteY3" fmla="*/ 1369844 h 2940142"/>
              <a:gd name="connsiteX4" fmla="*/ 648072 w 2094661"/>
              <a:gd name="connsiteY4" fmla="*/ 2233940 h 2940142"/>
              <a:gd name="connsiteX5" fmla="*/ 1512168 w 2094661"/>
              <a:gd name="connsiteY5" fmla="*/ 1369844 h 2940142"/>
              <a:gd name="connsiteX6" fmla="*/ 2088232 w 2094661"/>
              <a:gd name="connsiteY6" fmla="*/ 2305948 h 2940142"/>
              <a:gd name="connsiteX7" fmla="*/ 1008112 w 2094661"/>
              <a:gd name="connsiteY7" fmla="*/ 2737996 h 2940142"/>
              <a:gd name="connsiteX0" fmla="*/ 936104 w 2094661"/>
              <a:gd name="connsiteY0" fmla="*/ 1693 h 2580102"/>
              <a:gd name="connsiteX1" fmla="*/ 1080120 w 2094661"/>
              <a:gd name="connsiteY1" fmla="*/ 361733 h 2580102"/>
              <a:gd name="connsiteX2" fmla="*/ 648072 w 2094661"/>
              <a:gd name="connsiteY2" fmla="*/ 721772 h 2580102"/>
              <a:gd name="connsiteX3" fmla="*/ 0 w 2094661"/>
              <a:gd name="connsiteY3" fmla="*/ 1009804 h 2580102"/>
              <a:gd name="connsiteX4" fmla="*/ 648072 w 2094661"/>
              <a:gd name="connsiteY4" fmla="*/ 1873900 h 2580102"/>
              <a:gd name="connsiteX5" fmla="*/ 1512168 w 2094661"/>
              <a:gd name="connsiteY5" fmla="*/ 1009804 h 2580102"/>
              <a:gd name="connsiteX6" fmla="*/ 2088232 w 2094661"/>
              <a:gd name="connsiteY6" fmla="*/ 1945908 h 2580102"/>
              <a:gd name="connsiteX7" fmla="*/ 1008112 w 2094661"/>
              <a:gd name="connsiteY7" fmla="*/ 2377956 h 2580102"/>
              <a:gd name="connsiteX0" fmla="*/ 936104 w 2094661"/>
              <a:gd name="connsiteY0" fmla="*/ 1693 h 2580102"/>
              <a:gd name="connsiteX1" fmla="*/ 864096 w 2094661"/>
              <a:gd name="connsiteY1" fmla="*/ 361733 h 2580102"/>
              <a:gd name="connsiteX2" fmla="*/ 648072 w 2094661"/>
              <a:gd name="connsiteY2" fmla="*/ 721772 h 2580102"/>
              <a:gd name="connsiteX3" fmla="*/ 0 w 2094661"/>
              <a:gd name="connsiteY3" fmla="*/ 1009804 h 2580102"/>
              <a:gd name="connsiteX4" fmla="*/ 648072 w 2094661"/>
              <a:gd name="connsiteY4" fmla="*/ 1873900 h 2580102"/>
              <a:gd name="connsiteX5" fmla="*/ 1512168 w 2094661"/>
              <a:gd name="connsiteY5" fmla="*/ 1009804 h 2580102"/>
              <a:gd name="connsiteX6" fmla="*/ 2088232 w 2094661"/>
              <a:gd name="connsiteY6" fmla="*/ 1945908 h 2580102"/>
              <a:gd name="connsiteX7" fmla="*/ 1008112 w 2094661"/>
              <a:gd name="connsiteY7" fmla="*/ 2377956 h 2580102"/>
              <a:gd name="connsiteX0" fmla="*/ 936104 w 2094661"/>
              <a:gd name="connsiteY0" fmla="*/ 0 h 2578409"/>
              <a:gd name="connsiteX1" fmla="*/ 648072 w 2094661"/>
              <a:gd name="connsiteY1" fmla="*/ 720079 h 2578409"/>
              <a:gd name="connsiteX2" fmla="*/ 0 w 2094661"/>
              <a:gd name="connsiteY2" fmla="*/ 1008111 h 2578409"/>
              <a:gd name="connsiteX3" fmla="*/ 648072 w 2094661"/>
              <a:gd name="connsiteY3" fmla="*/ 1872207 h 2578409"/>
              <a:gd name="connsiteX4" fmla="*/ 1512168 w 2094661"/>
              <a:gd name="connsiteY4" fmla="*/ 1008111 h 2578409"/>
              <a:gd name="connsiteX5" fmla="*/ 2088232 w 2094661"/>
              <a:gd name="connsiteY5" fmla="*/ 1944215 h 2578409"/>
              <a:gd name="connsiteX6" fmla="*/ 1008112 w 2094661"/>
              <a:gd name="connsiteY6" fmla="*/ 2376263 h 2578409"/>
              <a:gd name="connsiteX0" fmla="*/ 936104 w 2094661"/>
              <a:gd name="connsiteY0" fmla="*/ 0 h 2578409"/>
              <a:gd name="connsiteX1" fmla="*/ 648072 w 2094661"/>
              <a:gd name="connsiteY1" fmla="*/ 720079 h 2578409"/>
              <a:gd name="connsiteX2" fmla="*/ 0 w 2094661"/>
              <a:gd name="connsiteY2" fmla="*/ 1008111 h 2578409"/>
              <a:gd name="connsiteX3" fmla="*/ 648072 w 2094661"/>
              <a:gd name="connsiteY3" fmla="*/ 1872207 h 2578409"/>
              <a:gd name="connsiteX4" fmla="*/ 1512168 w 2094661"/>
              <a:gd name="connsiteY4" fmla="*/ 1008111 h 2578409"/>
              <a:gd name="connsiteX5" fmla="*/ 2088232 w 2094661"/>
              <a:gd name="connsiteY5" fmla="*/ 1944215 h 2578409"/>
              <a:gd name="connsiteX6" fmla="*/ 1008112 w 2094661"/>
              <a:gd name="connsiteY6" fmla="*/ 2376263 h 25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4661" h="2578409">
                <a:moveTo>
                  <a:pt x="936104" y="0"/>
                </a:moveTo>
                <a:cubicBezTo>
                  <a:pt x="876097" y="150017"/>
                  <a:pt x="1036902" y="527899"/>
                  <a:pt x="648072" y="720079"/>
                </a:cubicBezTo>
                <a:cubicBezTo>
                  <a:pt x="91620" y="793939"/>
                  <a:pt x="91730" y="517198"/>
                  <a:pt x="0" y="1008111"/>
                </a:cubicBezTo>
                <a:cubicBezTo>
                  <a:pt x="518148" y="1685671"/>
                  <a:pt x="371024" y="1509070"/>
                  <a:pt x="648072" y="1872207"/>
                </a:cubicBezTo>
                <a:cubicBezTo>
                  <a:pt x="640721" y="1903448"/>
                  <a:pt x="452584" y="654186"/>
                  <a:pt x="1512168" y="1008111"/>
                </a:cubicBezTo>
                <a:cubicBezTo>
                  <a:pt x="2052133" y="1278883"/>
                  <a:pt x="2094661" y="1638339"/>
                  <a:pt x="2088232" y="1944215"/>
                </a:cubicBezTo>
                <a:cubicBezTo>
                  <a:pt x="2052471" y="2329959"/>
                  <a:pt x="1798955" y="2578409"/>
                  <a:pt x="1008112" y="237626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5" name="Группа 69"/>
          <p:cNvGrpSpPr/>
          <p:nvPr/>
        </p:nvGrpSpPr>
        <p:grpSpPr>
          <a:xfrm rot="1186808">
            <a:off x="2779554" y="5193804"/>
            <a:ext cx="4105038" cy="335976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73" name="Полилиния 72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72" name="Полилиния 71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053" name="TextBox 86"/>
          <p:cNvSpPr txBox="1">
            <a:spLocks noChangeArrowheads="1"/>
          </p:cNvSpPr>
          <p:nvPr/>
        </p:nvSpPr>
        <p:spPr bwMode="auto">
          <a:xfrm>
            <a:off x="323850" y="443706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-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=(a-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)(a+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)</a:t>
            </a:r>
            <a:endParaRPr lang="ru-RU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054" name="TextBox 87"/>
          <p:cNvSpPr txBox="1">
            <a:spLocks noChangeArrowheads="1"/>
          </p:cNvSpPr>
          <p:nvPr/>
        </p:nvSpPr>
        <p:spPr bwMode="auto">
          <a:xfrm>
            <a:off x="250825" y="3716338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(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a-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в)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=a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-2a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+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endParaRPr lang="ru-RU" b="1" baseline="30000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055" name="TextBox 88"/>
          <p:cNvSpPr txBox="1">
            <a:spLocks noChangeArrowheads="1"/>
          </p:cNvSpPr>
          <p:nvPr/>
        </p:nvSpPr>
        <p:spPr bwMode="auto">
          <a:xfrm>
            <a:off x="250825" y="2987675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(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+в)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=a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2a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+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endParaRPr lang="ru-RU" b="1" baseline="30000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056" name="TextBox 89"/>
          <p:cNvSpPr txBox="1">
            <a:spLocks noChangeArrowheads="1"/>
          </p:cNvSpPr>
          <p:nvPr/>
        </p:nvSpPr>
        <p:spPr bwMode="auto">
          <a:xfrm>
            <a:off x="250825" y="2205038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(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+в)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3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=a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3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+3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+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3</a:t>
            </a:r>
            <a:r>
              <a:rPr lang="en-US" b="1" dirty="0">
                <a:solidFill>
                  <a:srgbClr val="000066"/>
                </a:solidFill>
                <a:latin typeface="Monotype Corsiva" pitchFamily="66" charset="0"/>
              </a:rPr>
              <a:t>a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в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2</a:t>
            </a:r>
            <a:r>
              <a:rPr lang="ru-RU" b="1" dirty="0">
                <a:solidFill>
                  <a:srgbClr val="000066"/>
                </a:solidFill>
                <a:latin typeface="Monotype Corsiva" pitchFamily="66" charset="0"/>
              </a:rPr>
              <a:t>+в</a:t>
            </a:r>
            <a:r>
              <a:rPr lang="ru-RU" b="1" baseline="30000" dirty="0">
                <a:solidFill>
                  <a:srgbClr val="000066"/>
                </a:solidFill>
                <a:latin typeface="Monotype Corsiva" pitchFamily="66" charset="0"/>
              </a:rPr>
              <a:t>3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V="1">
            <a:off x="684213" y="5013325"/>
            <a:ext cx="863600" cy="215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7544" y="2780928"/>
            <a:ext cx="8064896" cy="1200329"/>
          </a:xfrm>
          <a:prstGeom prst="rect">
            <a:avLst/>
          </a:prstGeom>
          <a:solidFill>
            <a:srgbClr val="FFFFFF">
              <a:alpha val="52157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Monotype Corsiva" pitchFamily="66" charset="0"/>
              </a:rPr>
              <a:t>Спасибо за внимание!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20844486">
            <a:off x="195110" y="4415294"/>
            <a:ext cx="194216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Я сдам ГИА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95536" y="1412776"/>
            <a:ext cx="8241640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Найдите точку максимума функции 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 rot="4802796">
            <a:off x="7594584" y="5210819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56"/>
          <p:cNvGrpSpPr/>
          <p:nvPr/>
        </p:nvGrpSpPr>
        <p:grpSpPr>
          <a:xfrm>
            <a:off x="683568" y="620688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4788024" y="1412776"/>
          <a:ext cx="3240360" cy="432048"/>
        </p:xfrm>
        <a:graphic>
          <a:graphicData uri="http://schemas.openxmlformats.org/presentationml/2006/ole">
            <p:oleObj spid="_x0000_s1026" name="Формула" r:id="rId3" imgW="171432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57350" y="1809750"/>
          <a:ext cx="2232025" cy="741363"/>
        </p:xfrm>
        <a:graphic>
          <a:graphicData uri="http://schemas.openxmlformats.org/presentationml/2006/ole">
            <p:oleObj spid="_x0000_s1027" name="Формула" r:id="rId4" imgW="1180800" imgH="39348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724128" y="2596842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-7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56"/>
          <p:cNvGrpSpPr/>
          <p:nvPr/>
        </p:nvGrpSpPr>
        <p:grpSpPr>
          <a:xfrm>
            <a:off x="683568" y="3599160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0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42" name="Полилиния 41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1" name="Полилиния 40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11560" y="4319240"/>
            <a:ext cx="4320480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Найдите точку минимума функции 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932363" y="4319588"/>
          <a:ext cx="1944687" cy="431800"/>
        </p:xfrm>
        <a:graphic>
          <a:graphicData uri="http://schemas.openxmlformats.org/presentationml/2006/ole">
            <p:oleObj spid="_x0000_s1028" name="Формула" r:id="rId5" imgW="1028520" imgH="2286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63600" y="4869160"/>
          <a:ext cx="2160588" cy="382587"/>
        </p:xfrm>
        <a:graphic>
          <a:graphicData uri="http://schemas.openxmlformats.org/presentationml/2006/ole">
            <p:oleObj spid="_x0000_s1029" name="Формула" r:id="rId6" imgW="1143000" imgH="203040" progId="Equation.3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580112" y="5693186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17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95536" y="1412776"/>
            <a:ext cx="4824536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Найдите наименьшее значение функции 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 rot="4802796">
            <a:off x="7594584" y="5210819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56"/>
          <p:cNvGrpSpPr/>
          <p:nvPr/>
        </p:nvGrpSpPr>
        <p:grpSpPr>
          <a:xfrm>
            <a:off x="683568" y="692696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04900" y="1965325"/>
          <a:ext cx="5303838" cy="430213"/>
        </p:xfrm>
        <a:graphic>
          <a:graphicData uri="http://schemas.openxmlformats.org/presentationml/2006/ole">
            <p:oleObj spid="_x0000_s2051" name="Формула" r:id="rId3" imgW="2806560" imgH="22860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724128" y="2596842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-24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6"/>
          <p:cNvGrpSpPr/>
          <p:nvPr/>
        </p:nvGrpSpPr>
        <p:grpSpPr>
          <a:xfrm>
            <a:off x="683568" y="3599160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42" name="Полилиния 41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Полилиния 46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Полилиния 52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1" name="Полилиния 40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00675" y="4292600"/>
          <a:ext cx="2160588" cy="431800"/>
        </p:xfrm>
        <a:graphic>
          <a:graphicData uri="http://schemas.openxmlformats.org/presentationml/2006/ole">
            <p:oleObj spid="_x0000_s2052" name="Формула" r:id="rId4" imgW="1143000" imgH="228600" progId="Equation.3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580112" y="5693186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20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4" name="Object 4"/>
          <p:cNvGraphicFramePr>
            <a:graphicFrameLocks noChangeAspect="1"/>
          </p:cNvGraphicFramePr>
          <p:nvPr/>
        </p:nvGraphicFramePr>
        <p:xfrm>
          <a:off x="5172472" y="1412875"/>
          <a:ext cx="2855912" cy="431800"/>
        </p:xfrm>
        <a:graphic>
          <a:graphicData uri="http://schemas.openxmlformats.org/presentationml/2006/ole">
            <p:oleObj spid="_x0000_s2054" name="Формула" r:id="rId5" imgW="1511280" imgH="228600" progId="Equation.3">
              <p:embed/>
            </p:oleObj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95536" y="4325034"/>
            <a:ext cx="4824536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Найдите наибольшее значение функции 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5" name="Object 4"/>
          <p:cNvGraphicFramePr>
            <a:graphicFrameLocks noChangeAspect="1"/>
          </p:cNvGraphicFramePr>
          <p:nvPr/>
        </p:nvGraphicFramePr>
        <p:xfrm>
          <a:off x="971600" y="4941168"/>
          <a:ext cx="3360737" cy="431800"/>
        </p:xfrm>
        <a:graphic>
          <a:graphicData uri="http://schemas.openxmlformats.org/presentationml/2006/ole">
            <p:oleObj spid="_x0000_s2055" name="Формула" r:id="rId6" imgW="1777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7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олилиния 67"/>
          <p:cNvSpPr/>
          <p:nvPr/>
        </p:nvSpPr>
        <p:spPr>
          <a:xfrm rot="4802796">
            <a:off x="7594584" y="5210819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56"/>
          <p:cNvGrpSpPr/>
          <p:nvPr/>
        </p:nvGrpSpPr>
        <p:grpSpPr>
          <a:xfrm>
            <a:off x="683568" y="332656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516216" y="5085184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10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5576" y="90872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5) Первая труба пропускает на 1 литр воды в минуту меньше, чем вторая. Сколько литров воды в минуту пропускает первая труба, если резервуар объемом 110 литров она заполняет на 1 минуту дольше, чем вторая труба?</a:t>
            </a:r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6732240" y="3068960"/>
          <a:ext cx="1416050" cy="333375"/>
        </p:xfrm>
        <a:graphic>
          <a:graphicData uri="http://schemas.openxmlformats.org/presentationml/2006/ole">
            <p:oleObj spid="_x0000_s8194" name="Формула" r:id="rId3" imgW="749160" imgH="177480" progId="Equation.3">
              <p:embed/>
            </p:oleObj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0" y="2348880"/>
            <a:ext cx="5725000" cy="3384376"/>
            <a:chOff x="0" y="2348880"/>
            <a:chExt cx="5725000" cy="3384376"/>
          </a:xfrm>
        </p:grpSpPr>
        <p:pic>
          <p:nvPicPr>
            <p:cNvPr id="8196" name="Picture 4" descr="Картинки по запросу труба наполняет резервуар"/>
            <p:cNvPicPr>
              <a:picLocks noChangeAspect="1" noChangeArrowheads="1"/>
            </p:cNvPicPr>
            <p:nvPr/>
          </p:nvPicPr>
          <p:blipFill>
            <a:blip r:embed="rId4" cstate="print"/>
            <a:srcRect b="34935"/>
            <a:stretch>
              <a:fillRect/>
            </a:stretch>
          </p:blipFill>
          <p:spPr bwMode="auto">
            <a:xfrm>
              <a:off x="395536" y="2348880"/>
              <a:ext cx="5329464" cy="3384376"/>
            </a:xfrm>
            <a:prstGeom prst="rect">
              <a:avLst/>
            </a:prstGeom>
            <a:noFill/>
          </p:spPr>
        </p:pic>
        <p:pic>
          <p:nvPicPr>
            <p:cNvPr id="22" name="Picture 4" descr="Картинки по запросу труба наполняет резервуар"/>
            <p:cNvPicPr>
              <a:picLocks noChangeAspect="1" noChangeArrowheads="1"/>
            </p:cNvPicPr>
            <p:nvPr/>
          </p:nvPicPr>
          <p:blipFill>
            <a:blip r:embed="rId4" cstate="print"/>
            <a:srcRect l="52694" r="-1335" b="34935"/>
            <a:stretch>
              <a:fillRect/>
            </a:stretch>
          </p:blipFill>
          <p:spPr bwMode="auto">
            <a:xfrm flipH="1">
              <a:off x="0" y="2348880"/>
              <a:ext cx="2448272" cy="33843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subSp spid="_x0000_s819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>
                                            <p:subSp spid="_x0000_s819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олилиния 67"/>
          <p:cNvSpPr/>
          <p:nvPr/>
        </p:nvSpPr>
        <p:spPr>
          <a:xfrm rot="4802796">
            <a:off x="7594584" y="5210819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56"/>
          <p:cNvGrpSpPr/>
          <p:nvPr/>
        </p:nvGrpSpPr>
        <p:grpSpPr>
          <a:xfrm>
            <a:off x="683568" y="332656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539552" y="83671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Два велосипедиста одновременно отправились в 224-километровый пробег. Первый ехал со скоростью, на 2 км/ч большей, чем скорость второго, и прибыл к финишу на 2 часа раньше второго. Найти скорость велосипедиста, пришедшего к финишу вторым. Ответ дайте в км/ч.</a:t>
            </a:r>
            <a:endParaRPr lang="ru-RU" sz="2000" dirty="0"/>
          </a:p>
        </p:txBody>
      </p:sp>
      <p:graphicFrame>
        <p:nvGraphicFramePr>
          <p:cNvPr id="3079" name="Object 3"/>
          <p:cNvGraphicFramePr>
            <a:graphicFrameLocks noChangeAspect="1"/>
          </p:cNvGraphicFramePr>
          <p:nvPr/>
        </p:nvGraphicFramePr>
        <p:xfrm>
          <a:off x="971600" y="3933056"/>
          <a:ext cx="1465263" cy="333375"/>
        </p:xfrm>
        <a:graphic>
          <a:graphicData uri="http://schemas.openxmlformats.org/presentationml/2006/ole">
            <p:oleObj spid="_x0000_s4099" name="Формула" r:id="rId3" imgW="774360" imgH="177480" progId="Equation.3">
              <p:embed/>
            </p:oleObj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5580112" y="5877272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14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203848" y="2564904"/>
            <a:ext cx="5501258" cy="3096344"/>
            <a:chOff x="4211960" y="3140968"/>
            <a:chExt cx="4493146" cy="2520280"/>
          </a:xfrm>
        </p:grpSpPr>
        <p:pic>
          <p:nvPicPr>
            <p:cNvPr id="4103" name="Picture 7" descr="Картинки по запросу два велосипедиста мульт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140968"/>
              <a:ext cx="2260898" cy="2139157"/>
            </a:xfrm>
            <a:prstGeom prst="rect">
              <a:avLst/>
            </a:prstGeom>
            <a:noFill/>
          </p:spPr>
        </p:pic>
        <p:pic>
          <p:nvPicPr>
            <p:cNvPr id="4105" name="Picture 9" descr="Картинки по запросу два велосипедиста мульт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3284984"/>
              <a:ext cx="2237344" cy="23762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subSp spid="_x0000_s409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>
                                            <p:subSp spid="_x0000_s409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олилиния 67"/>
          <p:cNvSpPr/>
          <p:nvPr/>
        </p:nvSpPr>
        <p:spPr>
          <a:xfrm rot="4802796">
            <a:off x="7594584" y="5210819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56"/>
          <p:cNvGrpSpPr/>
          <p:nvPr/>
        </p:nvGrpSpPr>
        <p:grpSpPr>
          <a:xfrm>
            <a:off x="683568" y="332656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012160" y="5373216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 5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7544" y="83671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Теплоход проходит по течению реки до пункта назначения 200км и после стоянки возвращается в пункт отправления. Найдите скорость течения, если скорость теплохода в неподвижной воде равна 15км/ч, стоянка длится 10 часов, а в пункт отправления теплоход возвращается через 40 часов после отплытия из него. Ответ дайте в км/ч.</a:t>
            </a: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5987850" y="2996952"/>
          <a:ext cx="1655763" cy="333375"/>
        </p:xfrm>
        <a:graphic>
          <a:graphicData uri="http://schemas.openxmlformats.org/presentationml/2006/ole">
            <p:oleObj spid="_x0000_s6148" name="Формула" r:id="rId3" imgW="876240" imgH="177480" progId="Equation.3">
              <p:embed/>
            </p:oleObj>
          </a:graphicData>
        </a:graphic>
      </p:graphicFrame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5987850" y="3645024"/>
          <a:ext cx="1655763" cy="333375"/>
        </p:xfrm>
        <a:graphic>
          <a:graphicData uri="http://schemas.openxmlformats.org/presentationml/2006/ole">
            <p:oleObj spid="_x0000_s6149" name="Формула" r:id="rId4" imgW="876240" imgH="177480" progId="Equation.3">
              <p:embed/>
            </p:oleObj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/>
        </p:nvGraphicFramePr>
        <p:xfrm>
          <a:off x="5987429" y="4221088"/>
          <a:ext cx="2112963" cy="333375"/>
        </p:xfrm>
        <a:graphic>
          <a:graphicData uri="http://schemas.openxmlformats.org/presentationml/2006/ole">
            <p:oleObj spid="_x0000_s6150" name="Формула" r:id="rId5" imgW="1117440" imgH="177480" progId="Equation.3">
              <p:embed/>
            </p:oleObj>
          </a:graphicData>
        </a:graphic>
      </p:graphicFrame>
      <p:pic>
        <p:nvPicPr>
          <p:cNvPr id="6158" name="Picture 14" descr="Картинки по запросу речной теплоход карандаше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5536" y="2780928"/>
            <a:ext cx="5273985" cy="361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subSp spid="_x0000_s614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subSp spid="_x0000_s614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subSp spid="_x0000_s614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subSp spid="_x0000_s614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subSp spid="_x0000_s615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subSp spid="_x0000_s615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олилиния 67"/>
          <p:cNvSpPr/>
          <p:nvPr/>
        </p:nvSpPr>
        <p:spPr>
          <a:xfrm rot="4802796">
            <a:off x="7594584" y="5210819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56"/>
          <p:cNvGrpSpPr/>
          <p:nvPr/>
        </p:nvGrpSpPr>
        <p:grpSpPr>
          <a:xfrm>
            <a:off x="683568" y="332656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3" name="Полилиния 62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Полилиния 7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3" name="Полилиния 8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6" name="Полилиния 8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9" name="Полилиния 8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2" name="Полилиния 61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660232" y="3501008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22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67544" y="83671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Смешали 8 литров 25 процентного водного раствора, некоторого вещества с 12 литрами 20-процентного водного раствора этого же вещества. Сколько процентов составляет концентрация получившегося раствора?</a:t>
            </a:r>
            <a:endParaRPr lang="ru-RU" sz="20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907704" y="2420888"/>
            <a:ext cx="4320480" cy="936104"/>
            <a:chOff x="1907704" y="2388950"/>
            <a:chExt cx="4320480" cy="93610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907704" y="2780928"/>
              <a:ext cx="4320480" cy="144016"/>
              <a:chOff x="1907704" y="2636912"/>
              <a:chExt cx="4320480" cy="144016"/>
            </a:xfrm>
          </p:grpSpPr>
          <p:cxnSp>
            <p:nvCxnSpPr>
              <p:cNvPr id="41" name="Прямая со стрелкой 40"/>
              <p:cNvCxnSpPr/>
              <p:nvPr/>
            </p:nvCxnSpPr>
            <p:spPr>
              <a:xfrm>
                <a:off x="1907704" y="2708920"/>
                <a:ext cx="43204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Овал 41"/>
              <p:cNvSpPr/>
              <p:nvPr/>
            </p:nvSpPr>
            <p:spPr>
              <a:xfrm>
                <a:off x="2915816" y="2636912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004048" y="2636912"/>
                <a:ext cx="144016" cy="14401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2771800" y="292494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20</a:t>
              </a:r>
              <a:endParaRPr lang="ru-RU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88024" y="292494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25</a:t>
              </a:r>
              <a:endParaRPr lang="ru-RU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71800" y="238895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12</a:t>
              </a:r>
              <a:endParaRPr lang="ru-RU" sz="2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32040" y="238895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8</a:t>
              </a:r>
              <a:endParaRPr lang="ru-RU" sz="2000" b="1" dirty="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347864" y="278092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779912" y="278092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211960" y="278092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644008" y="278092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173" name="Object 3"/>
          <p:cNvGraphicFramePr>
            <a:graphicFrameLocks noChangeAspect="1"/>
          </p:cNvGraphicFramePr>
          <p:nvPr/>
        </p:nvGraphicFramePr>
        <p:xfrm>
          <a:off x="6516216" y="2132856"/>
          <a:ext cx="1366837" cy="333375"/>
        </p:xfrm>
        <a:graphic>
          <a:graphicData uri="http://schemas.openxmlformats.org/presentationml/2006/ole">
            <p:oleObj spid="_x0000_s7173" name="Формула" r:id="rId3" imgW="723600" imgH="177480" progId="Equation.3">
              <p:embed/>
            </p:oleObj>
          </a:graphicData>
        </a:graphic>
      </p:graphicFrame>
      <p:cxnSp>
        <p:nvCxnSpPr>
          <p:cNvPr id="59" name="Прямая соединительная линия 58"/>
          <p:cNvCxnSpPr/>
          <p:nvPr/>
        </p:nvCxnSpPr>
        <p:spPr>
          <a:xfrm>
            <a:off x="3779912" y="2780928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3779912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563888" y="342900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22</a:t>
            </a:r>
            <a:endParaRPr lang="ru-RU" sz="2000" b="1" dirty="0"/>
          </a:p>
        </p:txBody>
      </p:sp>
      <p:sp>
        <p:nvSpPr>
          <p:cNvPr id="95" name="Полилиния 94"/>
          <p:cNvSpPr/>
          <p:nvPr/>
        </p:nvSpPr>
        <p:spPr>
          <a:xfrm>
            <a:off x="3209499" y="1835624"/>
            <a:ext cx="4542429" cy="698310"/>
          </a:xfrm>
          <a:custGeom>
            <a:avLst/>
            <a:gdLst>
              <a:gd name="connsiteX0" fmla="*/ 4542429 w 4542429"/>
              <a:gd name="connsiteY0" fmla="*/ 320722 h 698310"/>
              <a:gd name="connsiteX1" fmla="*/ 2140423 w 4542429"/>
              <a:gd name="connsiteY1" fmla="*/ 47767 h 698310"/>
              <a:gd name="connsiteX2" fmla="*/ 297976 w 4542429"/>
              <a:gd name="connsiteY2" fmla="*/ 607325 h 698310"/>
              <a:gd name="connsiteX3" fmla="*/ 352567 w 4542429"/>
              <a:gd name="connsiteY3" fmla="*/ 593677 h 698310"/>
              <a:gd name="connsiteX4" fmla="*/ 352567 w 4542429"/>
              <a:gd name="connsiteY4" fmla="*/ 593677 h 69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2429" h="698310">
                <a:moveTo>
                  <a:pt x="4542429" y="320722"/>
                </a:moveTo>
                <a:cubicBezTo>
                  <a:pt x="3695130" y="160361"/>
                  <a:pt x="2847832" y="0"/>
                  <a:pt x="2140423" y="47767"/>
                </a:cubicBezTo>
                <a:cubicBezTo>
                  <a:pt x="1433014" y="95534"/>
                  <a:pt x="595952" y="516340"/>
                  <a:pt x="297976" y="607325"/>
                </a:cubicBezTo>
                <a:cubicBezTo>
                  <a:pt x="0" y="698310"/>
                  <a:pt x="352567" y="593677"/>
                  <a:pt x="352567" y="593677"/>
                </a:cubicBezTo>
                <a:lnTo>
                  <a:pt x="352567" y="593677"/>
                </a:ln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3275856" y="24928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Полилиния 96"/>
          <p:cNvSpPr/>
          <p:nvPr/>
        </p:nvSpPr>
        <p:spPr>
          <a:xfrm>
            <a:off x="4449170" y="1767385"/>
            <a:ext cx="2988860" cy="716508"/>
          </a:xfrm>
          <a:custGeom>
            <a:avLst/>
            <a:gdLst>
              <a:gd name="connsiteX0" fmla="*/ 2988860 w 2988860"/>
              <a:gd name="connsiteY0" fmla="*/ 429905 h 716508"/>
              <a:gd name="connsiteX1" fmla="*/ 1255594 w 2988860"/>
              <a:gd name="connsiteY1" fmla="*/ 47767 h 716508"/>
              <a:gd name="connsiteX2" fmla="*/ 0 w 2988860"/>
              <a:gd name="connsiteY2" fmla="*/ 716508 h 7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8860" h="716508">
                <a:moveTo>
                  <a:pt x="2988860" y="429905"/>
                </a:moveTo>
                <a:cubicBezTo>
                  <a:pt x="2371298" y="214952"/>
                  <a:pt x="1753737" y="0"/>
                  <a:pt x="1255594" y="47767"/>
                </a:cubicBezTo>
                <a:cubicBezTo>
                  <a:pt x="757451" y="95534"/>
                  <a:pt x="378725" y="406021"/>
                  <a:pt x="0" y="716508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4283968" y="24928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3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11560" y="2267580"/>
            <a:ext cx="1123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способ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611560" y="4005064"/>
            <a:ext cx="1123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 способ</a:t>
            </a:r>
            <a:endParaRPr lang="ru-RU" dirty="0"/>
          </a:p>
        </p:txBody>
      </p:sp>
      <p:grpSp>
        <p:nvGrpSpPr>
          <p:cNvPr id="124" name="Группа 123"/>
          <p:cNvGrpSpPr/>
          <p:nvPr/>
        </p:nvGrpSpPr>
        <p:grpSpPr>
          <a:xfrm>
            <a:off x="1115616" y="4437112"/>
            <a:ext cx="1440160" cy="576064"/>
            <a:chOff x="1115616" y="4437112"/>
            <a:chExt cx="1440160" cy="576064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1115616" y="4437112"/>
              <a:ext cx="1440160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>
              <a:stCxn id="101" idx="0"/>
              <a:endCxn id="101" idx="2"/>
            </p:cNvCxnSpPr>
            <p:nvPr/>
          </p:nvCxnSpPr>
          <p:spPr>
            <a:xfrm>
              <a:off x="1835696" y="4437112"/>
              <a:ext cx="0" cy="57606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Группа 124"/>
          <p:cNvGrpSpPr/>
          <p:nvPr/>
        </p:nvGrpSpPr>
        <p:grpSpPr>
          <a:xfrm>
            <a:off x="3131840" y="4437112"/>
            <a:ext cx="1440160" cy="576064"/>
            <a:chOff x="3131840" y="4437112"/>
            <a:chExt cx="1440160" cy="576064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3131840" y="4437112"/>
              <a:ext cx="1440160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851920" y="4437112"/>
              <a:ext cx="0" cy="57606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Группа 125"/>
          <p:cNvGrpSpPr/>
          <p:nvPr/>
        </p:nvGrpSpPr>
        <p:grpSpPr>
          <a:xfrm>
            <a:off x="5220072" y="4437112"/>
            <a:ext cx="1440160" cy="576064"/>
            <a:chOff x="5220072" y="4437112"/>
            <a:chExt cx="1440160" cy="576064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5220072" y="4437112"/>
              <a:ext cx="1440160" cy="5760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5940152" y="4437112"/>
              <a:ext cx="0" cy="57606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Группа 113"/>
          <p:cNvGrpSpPr/>
          <p:nvPr/>
        </p:nvGrpSpPr>
        <p:grpSpPr>
          <a:xfrm>
            <a:off x="2699792" y="4581128"/>
            <a:ext cx="288032" cy="288032"/>
            <a:chOff x="2699792" y="5805264"/>
            <a:chExt cx="288032" cy="288032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2843808" y="580526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flipH="1">
              <a:off x="2699792" y="5949280"/>
              <a:ext cx="288032" cy="83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Группа 116"/>
          <p:cNvGrpSpPr/>
          <p:nvPr/>
        </p:nvGrpSpPr>
        <p:grpSpPr>
          <a:xfrm>
            <a:off x="4716016" y="4653136"/>
            <a:ext cx="296416" cy="160784"/>
            <a:chOff x="2843808" y="5356448"/>
            <a:chExt cx="296416" cy="160784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 flipH="1">
              <a:off x="2852192" y="5356448"/>
              <a:ext cx="288032" cy="83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H="1">
              <a:off x="2843808" y="5508848"/>
              <a:ext cx="288032" cy="83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1979712" y="45091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25</a:t>
            </a:r>
            <a:endParaRPr lang="ru-RU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923928" y="45091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</a:t>
            </a:r>
            <a:endParaRPr lang="ru-RU" sz="20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6156176" y="450912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х</a:t>
            </a:r>
            <a:endParaRPr lang="ru-RU" sz="2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691680" y="50851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</a:t>
            </a:r>
            <a:endParaRPr lang="ru-RU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563888" y="50851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12</a:t>
            </a:r>
            <a:endParaRPr lang="ru-RU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5724128" y="50851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</a:t>
            </a:r>
            <a:endParaRPr lang="ru-RU" sz="2000" b="1" dirty="0"/>
          </a:p>
        </p:txBody>
      </p:sp>
      <p:sp>
        <p:nvSpPr>
          <p:cNvPr id="128" name="Полилиния 127"/>
          <p:cNvSpPr/>
          <p:nvPr/>
        </p:nvSpPr>
        <p:spPr>
          <a:xfrm>
            <a:off x="1412544" y="4178490"/>
            <a:ext cx="1355677" cy="1578590"/>
          </a:xfrm>
          <a:custGeom>
            <a:avLst/>
            <a:gdLst>
              <a:gd name="connsiteX0" fmla="*/ 1166883 w 1355677"/>
              <a:gd name="connsiteY0" fmla="*/ 120555 h 1578590"/>
              <a:gd name="connsiteX1" fmla="*/ 498143 w 1355677"/>
              <a:gd name="connsiteY1" fmla="*/ 175146 h 1578590"/>
              <a:gd name="connsiteX2" fmla="*/ 20471 w 1355677"/>
              <a:gd name="connsiteY2" fmla="*/ 1171432 h 1578590"/>
              <a:gd name="connsiteX3" fmla="*/ 620972 w 1355677"/>
              <a:gd name="connsiteY3" fmla="*/ 1458035 h 1578590"/>
              <a:gd name="connsiteX4" fmla="*/ 1262417 w 1355677"/>
              <a:gd name="connsiteY4" fmla="*/ 448101 h 1578590"/>
              <a:gd name="connsiteX5" fmla="*/ 1166883 w 1355677"/>
              <a:gd name="connsiteY5" fmla="*/ 120555 h 157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677" h="1578590">
                <a:moveTo>
                  <a:pt x="1166883" y="120555"/>
                </a:moveTo>
                <a:cubicBezTo>
                  <a:pt x="1039504" y="75062"/>
                  <a:pt x="689212" y="0"/>
                  <a:pt x="498143" y="175146"/>
                </a:cubicBezTo>
                <a:cubicBezTo>
                  <a:pt x="307074" y="350292"/>
                  <a:pt x="0" y="957617"/>
                  <a:pt x="20471" y="1171432"/>
                </a:cubicBezTo>
                <a:cubicBezTo>
                  <a:pt x="40942" y="1385247"/>
                  <a:pt x="413981" y="1578590"/>
                  <a:pt x="620972" y="1458035"/>
                </a:cubicBezTo>
                <a:cubicBezTo>
                  <a:pt x="827963" y="1337480"/>
                  <a:pt x="1169157" y="668740"/>
                  <a:pt x="1262417" y="448101"/>
                </a:cubicBezTo>
                <a:cubicBezTo>
                  <a:pt x="1355677" y="227462"/>
                  <a:pt x="1294262" y="166048"/>
                  <a:pt x="1166883" y="120555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 128"/>
          <p:cNvSpPr/>
          <p:nvPr/>
        </p:nvSpPr>
        <p:spPr>
          <a:xfrm>
            <a:off x="3347864" y="4221088"/>
            <a:ext cx="1355677" cy="1578590"/>
          </a:xfrm>
          <a:custGeom>
            <a:avLst/>
            <a:gdLst>
              <a:gd name="connsiteX0" fmla="*/ 1166883 w 1355677"/>
              <a:gd name="connsiteY0" fmla="*/ 120555 h 1578590"/>
              <a:gd name="connsiteX1" fmla="*/ 498143 w 1355677"/>
              <a:gd name="connsiteY1" fmla="*/ 175146 h 1578590"/>
              <a:gd name="connsiteX2" fmla="*/ 20471 w 1355677"/>
              <a:gd name="connsiteY2" fmla="*/ 1171432 h 1578590"/>
              <a:gd name="connsiteX3" fmla="*/ 620972 w 1355677"/>
              <a:gd name="connsiteY3" fmla="*/ 1458035 h 1578590"/>
              <a:gd name="connsiteX4" fmla="*/ 1262417 w 1355677"/>
              <a:gd name="connsiteY4" fmla="*/ 448101 h 1578590"/>
              <a:gd name="connsiteX5" fmla="*/ 1166883 w 1355677"/>
              <a:gd name="connsiteY5" fmla="*/ 120555 h 157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677" h="1578590">
                <a:moveTo>
                  <a:pt x="1166883" y="120555"/>
                </a:moveTo>
                <a:cubicBezTo>
                  <a:pt x="1039504" y="75062"/>
                  <a:pt x="689212" y="0"/>
                  <a:pt x="498143" y="175146"/>
                </a:cubicBezTo>
                <a:cubicBezTo>
                  <a:pt x="307074" y="350292"/>
                  <a:pt x="0" y="957617"/>
                  <a:pt x="20471" y="1171432"/>
                </a:cubicBezTo>
                <a:cubicBezTo>
                  <a:pt x="40942" y="1385247"/>
                  <a:pt x="413981" y="1578590"/>
                  <a:pt x="620972" y="1458035"/>
                </a:cubicBezTo>
                <a:cubicBezTo>
                  <a:pt x="827963" y="1337480"/>
                  <a:pt x="1169157" y="668740"/>
                  <a:pt x="1262417" y="448101"/>
                </a:cubicBezTo>
                <a:cubicBezTo>
                  <a:pt x="1355677" y="227462"/>
                  <a:pt x="1294262" y="166048"/>
                  <a:pt x="1166883" y="120555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 129"/>
          <p:cNvSpPr/>
          <p:nvPr/>
        </p:nvSpPr>
        <p:spPr>
          <a:xfrm>
            <a:off x="5580112" y="4221088"/>
            <a:ext cx="1355677" cy="1578590"/>
          </a:xfrm>
          <a:custGeom>
            <a:avLst/>
            <a:gdLst>
              <a:gd name="connsiteX0" fmla="*/ 1166883 w 1355677"/>
              <a:gd name="connsiteY0" fmla="*/ 120555 h 1578590"/>
              <a:gd name="connsiteX1" fmla="*/ 498143 w 1355677"/>
              <a:gd name="connsiteY1" fmla="*/ 175146 h 1578590"/>
              <a:gd name="connsiteX2" fmla="*/ 20471 w 1355677"/>
              <a:gd name="connsiteY2" fmla="*/ 1171432 h 1578590"/>
              <a:gd name="connsiteX3" fmla="*/ 620972 w 1355677"/>
              <a:gd name="connsiteY3" fmla="*/ 1458035 h 1578590"/>
              <a:gd name="connsiteX4" fmla="*/ 1262417 w 1355677"/>
              <a:gd name="connsiteY4" fmla="*/ 448101 h 1578590"/>
              <a:gd name="connsiteX5" fmla="*/ 1166883 w 1355677"/>
              <a:gd name="connsiteY5" fmla="*/ 120555 h 157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5677" h="1578590">
                <a:moveTo>
                  <a:pt x="1166883" y="120555"/>
                </a:moveTo>
                <a:cubicBezTo>
                  <a:pt x="1039504" y="75062"/>
                  <a:pt x="689212" y="0"/>
                  <a:pt x="498143" y="175146"/>
                </a:cubicBezTo>
                <a:cubicBezTo>
                  <a:pt x="307074" y="350292"/>
                  <a:pt x="0" y="957617"/>
                  <a:pt x="20471" y="1171432"/>
                </a:cubicBezTo>
                <a:cubicBezTo>
                  <a:pt x="40942" y="1385247"/>
                  <a:pt x="413981" y="1578590"/>
                  <a:pt x="620972" y="1458035"/>
                </a:cubicBezTo>
                <a:cubicBezTo>
                  <a:pt x="827963" y="1337480"/>
                  <a:pt x="1169157" y="668740"/>
                  <a:pt x="1262417" y="448101"/>
                </a:cubicBezTo>
                <a:cubicBezTo>
                  <a:pt x="1355677" y="227462"/>
                  <a:pt x="1294262" y="166048"/>
                  <a:pt x="1166883" y="120555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174" name="Object 3"/>
          <p:cNvGraphicFramePr>
            <a:graphicFrameLocks noChangeAspect="1"/>
          </p:cNvGraphicFramePr>
          <p:nvPr/>
        </p:nvGraphicFramePr>
        <p:xfrm>
          <a:off x="828378" y="5876925"/>
          <a:ext cx="2303462" cy="333375"/>
        </p:xfrm>
        <a:graphic>
          <a:graphicData uri="http://schemas.openxmlformats.org/presentationml/2006/ole">
            <p:oleObj spid="_x0000_s7174" name="Формула" r:id="rId4" imgW="1218960" imgH="17748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875088" y="5876925"/>
          <a:ext cx="1247775" cy="333375"/>
        </p:xfrm>
        <a:graphic>
          <a:graphicData uri="http://schemas.openxmlformats.org/presentationml/2006/ole">
            <p:oleObj spid="_x0000_s7175" name="Формула" r:id="rId5" imgW="660240" imgH="177480" progId="Equation.3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988050" y="5876925"/>
          <a:ext cx="815975" cy="333375"/>
        </p:xfrm>
        <a:graphic>
          <a:graphicData uri="http://schemas.openxmlformats.org/presentationml/2006/ole">
            <p:oleObj spid="_x0000_s7176" name="Формула" r:id="rId6" imgW="431640" imgH="177480" progId="Equation.3">
              <p:embed/>
            </p:oleObj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6156176" y="6457890"/>
            <a:ext cx="1503784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Ответ: 22</a:t>
            </a:r>
            <a:endParaRPr lang="ru-RU" sz="2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4" grpId="0"/>
      <p:bldP spid="95" grpId="2" animBg="1"/>
      <p:bldP spid="95" grpId="3" animBg="1"/>
      <p:bldP spid="96" grpId="0"/>
      <p:bldP spid="97" grpId="0" animBg="1"/>
      <p:bldP spid="97" grpId="1" animBg="1"/>
      <p:bldP spid="98" grpId="0"/>
      <p:bldP spid="99" grpId="0"/>
      <p:bldP spid="100" grpId="0"/>
      <p:bldP spid="118" grpId="0"/>
      <p:bldP spid="119" grpId="0"/>
      <p:bldP spid="120" grpId="0"/>
      <p:bldP spid="121" grpId="0"/>
      <p:bldP spid="122" grpId="0"/>
      <p:bldP spid="123" grpId="0"/>
      <p:bldP spid="128" grpId="0" animBg="1"/>
      <p:bldP spid="129" grpId="0" animBg="1"/>
      <p:bldP spid="130" grpId="0" animBg="1"/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95536" y="1412776"/>
            <a:ext cx="5976664" cy="1938992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Прямоугольник разбит на четыре меньших прямоугольника двумя прямолинейными разрезами. Периметры трёх из них, начиная с левого верхнего и далее по часовой стрелке, равны 24, 28 и 16. Найдите периметр четвёртого прямоугольника.</a:t>
            </a:r>
            <a:endParaRPr lang="ru-RU" sz="2000" dirty="0"/>
          </a:p>
        </p:txBody>
      </p:sp>
      <p:grpSp>
        <p:nvGrpSpPr>
          <p:cNvPr id="2" name="Группа 56"/>
          <p:cNvGrpSpPr/>
          <p:nvPr/>
        </p:nvGrpSpPr>
        <p:grpSpPr>
          <a:xfrm>
            <a:off x="611560" y="548680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8" name="Полилиния 67"/>
          <p:cNvSpPr/>
          <p:nvPr/>
        </p:nvSpPr>
        <p:spPr>
          <a:xfrm rot="4802796">
            <a:off x="7831624" y="5491633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084168" y="6207695"/>
            <a:ext cx="1656184" cy="461665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Ответ: </a:t>
            </a:r>
            <a:r>
              <a:rPr lang="en-US" sz="2400" dirty="0" smtClean="0"/>
              <a:t>12</a:t>
            </a:r>
            <a:endParaRPr lang="ru-RU" sz="2400" dirty="0"/>
          </a:p>
        </p:txBody>
      </p:sp>
      <p:pic>
        <p:nvPicPr>
          <p:cNvPr id="135172" name="Picture 4" descr="Картинки по запросу периметр прямоуголь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5292440" cy="2232248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827584" y="3645024"/>
            <a:ext cx="2304256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28 + </a:t>
            </a:r>
            <a:r>
              <a:rPr lang="ru-RU" sz="2000" dirty="0" err="1" smtClean="0"/>
              <a:t>х</a:t>
            </a:r>
            <a:r>
              <a:rPr lang="ru-RU" sz="2000" dirty="0" smtClean="0"/>
              <a:t> = 24 + 16 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827584" y="4293096"/>
            <a:ext cx="2592288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х</a:t>
            </a:r>
            <a:r>
              <a:rPr lang="ru-RU" sz="2000" dirty="0" smtClean="0"/>
              <a:t> = 24 + 16 – 28</a:t>
            </a:r>
            <a:endParaRPr lang="ru-RU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827584" y="4869160"/>
            <a:ext cx="1944216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х</a:t>
            </a:r>
            <a:r>
              <a:rPr lang="ru-RU" sz="2000" dirty="0" smtClean="0"/>
              <a:t> = 12</a:t>
            </a:r>
            <a:endParaRPr lang="ru-RU" sz="2000" dirty="0"/>
          </a:p>
        </p:txBody>
      </p:sp>
      <p:grpSp>
        <p:nvGrpSpPr>
          <p:cNvPr id="4" name="Группа 58"/>
          <p:cNvGrpSpPr/>
          <p:nvPr/>
        </p:nvGrpSpPr>
        <p:grpSpPr>
          <a:xfrm>
            <a:off x="6660232" y="1628800"/>
            <a:ext cx="2016224" cy="1296144"/>
            <a:chOff x="6660232" y="1628800"/>
            <a:chExt cx="2016224" cy="129614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660232" y="1628800"/>
              <a:ext cx="2016224" cy="12961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660232" y="2420888"/>
              <a:ext cx="20162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7524328" y="1628800"/>
              <a:ext cx="0" cy="12961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876256" y="177281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12360" y="177281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12360" y="2420888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48264" y="2420888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395536" y="1412776"/>
            <a:ext cx="5976664" cy="1938992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Прямоугольник разбит на четыре меньших прямоугольника двумя прямолинейными разрезами. Площади трёх из них, начиная с левого верхнего и далее по часовой стрелке, равны 24, 28 и 21. Найдите площадь четвёртого прямоугольника.</a:t>
            </a:r>
            <a:endParaRPr lang="ru-RU" sz="2000" dirty="0"/>
          </a:p>
        </p:txBody>
      </p:sp>
      <p:grpSp>
        <p:nvGrpSpPr>
          <p:cNvPr id="2" name="Группа 56"/>
          <p:cNvGrpSpPr/>
          <p:nvPr/>
        </p:nvGrpSpPr>
        <p:grpSpPr>
          <a:xfrm>
            <a:off x="611560" y="548680"/>
            <a:ext cx="7272808" cy="360040"/>
            <a:chOff x="251520" y="1124744"/>
            <a:chExt cx="8124058" cy="805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Группа 4"/>
            <p:cNvGrpSpPr/>
            <p:nvPr/>
          </p:nvGrpSpPr>
          <p:grpSpPr>
            <a:xfrm>
              <a:off x="251520" y="1124744"/>
              <a:ext cx="8124058" cy="805176"/>
              <a:chOff x="-1" y="2404767"/>
              <a:chExt cx="8124058" cy="805176"/>
            </a:xfrm>
          </p:grpSpPr>
          <p:sp>
            <p:nvSpPr>
              <p:cNvPr id="65" name="Полилиния 64"/>
              <p:cNvSpPr/>
              <p:nvPr/>
            </p:nvSpPr>
            <p:spPr>
              <a:xfrm>
                <a:off x="86654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018673" y="2602382"/>
                <a:ext cx="2841360" cy="56345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1360" h="563454">
                    <a:moveTo>
                      <a:pt x="105056" y="34530"/>
                    </a:moveTo>
                    <a:cubicBezTo>
                      <a:pt x="592505" y="16724"/>
                      <a:pt x="2308420" y="0"/>
                      <a:pt x="2841360" y="34530"/>
                    </a:cubicBezTo>
                    <a:cubicBezTo>
                      <a:pt x="2784510" y="292464"/>
                      <a:pt x="2815591" y="247539"/>
                      <a:pt x="2841359" y="538586"/>
                    </a:cubicBezTo>
                    <a:cubicBezTo>
                      <a:pt x="2752572" y="563454"/>
                      <a:pt x="294267" y="554994"/>
                      <a:pt x="105055" y="538586"/>
                    </a:cubicBezTo>
                    <a:cubicBezTo>
                      <a:pt x="41892" y="398635"/>
                      <a:pt x="0" y="110519"/>
                      <a:pt x="105056" y="3453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-1" y="2763122"/>
                <a:ext cx="1008547" cy="291780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49830 w 837279"/>
                  <a:gd name="connsiteY0" fmla="*/ 17806 h 546729"/>
                  <a:gd name="connsiteX1" fmla="*/ 462947 w 837279"/>
                  <a:gd name="connsiteY1" fmla="*/ 72008 h 546729"/>
                  <a:gd name="connsiteX2" fmla="*/ 493847 w 837279"/>
                  <a:gd name="connsiteY2" fmla="*/ 521861 h 546729"/>
                  <a:gd name="connsiteX3" fmla="*/ 349830 w 837279"/>
                  <a:gd name="connsiteY3" fmla="*/ 521862 h 546729"/>
                  <a:gd name="connsiteX4" fmla="*/ 349830 w 837279"/>
                  <a:gd name="connsiteY4" fmla="*/ 17806 h 546729"/>
                  <a:gd name="connsiteX0" fmla="*/ 105056 w 784027"/>
                  <a:gd name="connsiteY0" fmla="*/ 17806 h 492527"/>
                  <a:gd name="connsiteX1" fmla="*/ 753127 w 784027"/>
                  <a:gd name="connsiteY1" fmla="*/ 17806 h 492527"/>
                  <a:gd name="connsiteX2" fmla="*/ 784027 w 784027"/>
                  <a:gd name="connsiteY2" fmla="*/ 467659 h 492527"/>
                  <a:gd name="connsiteX3" fmla="*/ 640010 w 784027"/>
                  <a:gd name="connsiteY3" fmla="*/ 467660 h 492527"/>
                  <a:gd name="connsiteX4" fmla="*/ 105056 w 784027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534954 w 678971"/>
                  <a:gd name="connsiteY3" fmla="*/ 467660 h 492527"/>
                  <a:gd name="connsiteX4" fmla="*/ 0 w 678971"/>
                  <a:gd name="connsiteY4" fmla="*/ 17806 h 492527"/>
                  <a:gd name="connsiteX0" fmla="*/ 0 w 678971"/>
                  <a:gd name="connsiteY0" fmla="*/ 17806 h 492527"/>
                  <a:gd name="connsiteX1" fmla="*/ 648071 w 678971"/>
                  <a:gd name="connsiteY1" fmla="*/ 17806 h 492527"/>
                  <a:gd name="connsiteX2" fmla="*/ 678971 w 678971"/>
                  <a:gd name="connsiteY2" fmla="*/ 467659 h 492527"/>
                  <a:gd name="connsiteX3" fmla="*/ 432048 w 678971"/>
                  <a:gd name="connsiteY3" fmla="*/ 233830 h 492527"/>
                  <a:gd name="connsiteX4" fmla="*/ 0 w 678971"/>
                  <a:gd name="connsiteY4" fmla="*/ 17806 h 492527"/>
                  <a:gd name="connsiteX0" fmla="*/ 0 w 792088"/>
                  <a:gd name="connsiteY0" fmla="*/ 177397 h 435331"/>
                  <a:gd name="connsiteX1" fmla="*/ 648071 w 792088"/>
                  <a:gd name="connsiteY1" fmla="*/ 177397 h 435331"/>
                  <a:gd name="connsiteX2" fmla="*/ 792088 w 792088"/>
                  <a:gd name="connsiteY2" fmla="*/ 321413 h 435331"/>
                  <a:gd name="connsiteX3" fmla="*/ 432048 w 792088"/>
                  <a:gd name="connsiteY3" fmla="*/ 393421 h 435331"/>
                  <a:gd name="connsiteX4" fmla="*/ 0 w 792088"/>
                  <a:gd name="connsiteY4" fmla="*/ 177397 h 435331"/>
                  <a:gd name="connsiteX0" fmla="*/ 0 w 792088"/>
                  <a:gd name="connsiteY0" fmla="*/ 177397 h 435332"/>
                  <a:gd name="connsiteX1" fmla="*/ 720079 w 792088"/>
                  <a:gd name="connsiteY1" fmla="*/ 177398 h 435332"/>
                  <a:gd name="connsiteX2" fmla="*/ 792088 w 792088"/>
                  <a:gd name="connsiteY2" fmla="*/ 321413 h 435332"/>
                  <a:gd name="connsiteX3" fmla="*/ 432048 w 792088"/>
                  <a:gd name="connsiteY3" fmla="*/ 393421 h 435332"/>
                  <a:gd name="connsiteX4" fmla="*/ 0 w 792088"/>
                  <a:gd name="connsiteY4" fmla="*/ 177397 h 435332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7 h 424771"/>
                  <a:gd name="connsiteX1" fmla="*/ 720079 w 847322"/>
                  <a:gd name="connsiteY1" fmla="*/ 177398 h 424771"/>
                  <a:gd name="connsiteX2" fmla="*/ 792088 w 847322"/>
                  <a:gd name="connsiteY2" fmla="*/ 321413 h 424771"/>
                  <a:gd name="connsiteX3" fmla="*/ 432048 w 847322"/>
                  <a:gd name="connsiteY3" fmla="*/ 393421 h 424771"/>
                  <a:gd name="connsiteX4" fmla="*/ 0 w 847322"/>
                  <a:gd name="connsiteY4" fmla="*/ 177397 h 424771"/>
                  <a:gd name="connsiteX0" fmla="*/ 0 w 847322"/>
                  <a:gd name="connsiteY0" fmla="*/ 177396 h 424770"/>
                  <a:gd name="connsiteX1" fmla="*/ 720079 w 847322"/>
                  <a:gd name="connsiteY1" fmla="*/ 177397 h 424770"/>
                  <a:gd name="connsiteX2" fmla="*/ 720079 w 847322"/>
                  <a:gd name="connsiteY2" fmla="*/ 321413 h 424770"/>
                  <a:gd name="connsiteX3" fmla="*/ 432048 w 847322"/>
                  <a:gd name="connsiteY3" fmla="*/ 393420 h 424770"/>
                  <a:gd name="connsiteX4" fmla="*/ 0 w 847322"/>
                  <a:gd name="connsiteY4" fmla="*/ 177396 h 42477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8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432047 w 847322"/>
                  <a:gd name="connsiteY3" fmla="*/ 233830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847322"/>
                  <a:gd name="connsiteY0" fmla="*/ 17806 h 265180"/>
                  <a:gd name="connsiteX1" fmla="*/ 720079 w 847322"/>
                  <a:gd name="connsiteY1" fmla="*/ 17807 h 265180"/>
                  <a:gd name="connsiteX2" fmla="*/ 720079 w 847322"/>
                  <a:gd name="connsiteY2" fmla="*/ 161823 h 265180"/>
                  <a:gd name="connsiteX3" fmla="*/ 360039 w 847322"/>
                  <a:gd name="connsiteY3" fmla="*/ 161822 h 265180"/>
                  <a:gd name="connsiteX4" fmla="*/ 0 w 847322"/>
                  <a:gd name="connsiteY4" fmla="*/ 17806 h 265180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2 w 1026835"/>
                  <a:gd name="connsiteY2" fmla="*/ 161823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1026835"/>
                  <a:gd name="connsiteY0" fmla="*/ 17806 h 546730"/>
                  <a:gd name="connsiteX1" fmla="*/ 899592 w 1026835"/>
                  <a:gd name="connsiteY1" fmla="*/ 17807 h 546730"/>
                  <a:gd name="connsiteX2" fmla="*/ 899593 w 1026835"/>
                  <a:gd name="connsiteY2" fmla="*/ 521862 h 546730"/>
                  <a:gd name="connsiteX3" fmla="*/ 539552 w 1026835"/>
                  <a:gd name="connsiteY3" fmla="*/ 161822 h 546730"/>
                  <a:gd name="connsiteX4" fmla="*/ 0 w 1026835"/>
                  <a:gd name="connsiteY4" fmla="*/ 17806 h 546730"/>
                  <a:gd name="connsiteX0" fmla="*/ 0 w 1063847"/>
                  <a:gd name="connsiteY0" fmla="*/ 17806 h 546730"/>
                  <a:gd name="connsiteX1" fmla="*/ 899592 w 1063847"/>
                  <a:gd name="connsiteY1" fmla="*/ 17807 h 546730"/>
                  <a:gd name="connsiteX2" fmla="*/ 1043609 w 1063847"/>
                  <a:gd name="connsiteY2" fmla="*/ 521862 h 546730"/>
                  <a:gd name="connsiteX3" fmla="*/ 539552 w 1063847"/>
                  <a:gd name="connsiteY3" fmla="*/ 161822 h 546730"/>
                  <a:gd name="connsiteX4" fmla="*/ 0 w 1063847"/>
                  <a:gd name="connsiteY4" fmla="*/ 17806 h 546730"/>
                  <a:gd name="connsiteX0" fmla="*/ 0 w 1043609"/>
                  <a:gd name="connsiteY0" fmla="*/ 17806 h 546730"/>
                  <a:gd name="connsiteX1" fmla="*/ 899592 w 1043609"/>
                  <a:gd name="connsiteY1" fmla="*/ 17807 h 546730"/>
                  <a:gd name="connsiteX2" fmla="*/ 1043609 w 1043609"/>
                  <a:gd name="connsiteY2" fmla="*/ 521862 h 546730"/>
                  <a:gd name="connsiteX3" fmla="*/ 539552 w 1043609"/>
                  <a:gd name="connsiteY3" fmla="*/ 161822 h 546730"/>
                  <a:gd name="connsiteX4" fmla="*/ 0 w 1043609"/>
                  <a:gd name="connsiteY4" fmla="*/ 17806 h 546730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971601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026835"/>
                  <a:gd name="connsiteY0" fmla="*/ 229600 h 476974"/>
                  <a:gd name="connsiteX1" fmla="*/ 899592 w 1026835"/>
                  <a:gd name="connsiteY1" fmla="*/ 229601 h 476974"/>
                  <a:gd name="connsiteX2" fmla="*/ 899593 w 1026835"/>
                  <a:gd name="connsiteY2" fmla="*/ 373616 h 476974"/>
                  <a:gd name="connsiteX3" fmla="*/ 539552 w 1026835"/>
                  <a:gd name="connsiteY3" fmla="*/ 373616 h 476974"/>
                  <a:gd name="connsiteX4" fmla="*/ 0 w 1026835"/>
                  <a:gd name="connsiteY4" fmla="*/ 229600 h 476974"/>
                  <a:gd name="connsiteX0" fmla="*/ 0 w 1305456"/>
                  <a:gd name="connsiteY0" fmla="*/ 236130 h 483504"/>
                  <a:gd name="connsiteX1" fmla="*/ 899592 w 1305456"/>
                  <a:gd name="connsiteY1" fmla="*/ 236131 h 483504"/>
                  <a:gd name="connsiteX2" fmla="*/ 899593 w 1305456"/>
                  <a:gd name="connsiteY2" fmla="*/ 380146 h 483504"/>
                  <a:gd name="connsiteX3" fmla="*/ 539552 w 1305456"/>
                  <a:gd name="connsiteY3" fmla="*/ 380146 h 483504"/>
                  <a:gd name="connsiteX4" fmla="*/ 0 w 1305456"/>
                  <a:gd name="connsiteY4" fmla="*/ 236130 h 483504"/>
                  <a:gd name="connsiteX0" fmla="*/ 0 w 1394054"/>
                  <a:gd name="connsiteY0" fmla="*/ 17806 h 547546"/>
                  <a:gd name="connsiteX1" fmla="*/ 899592 w 1394054"/>
                  <a:gd name="connsiteY1" fmla="*/ 17807 h 547546"/>
                  <a:gd name="connsiteX2" fmla="*/ 899593 w 1394054"/>
                  <a:gd name="connsiteY2" fmla="*/ 161822 h 547546"/>
                  <a:gd name="connsiteX3" fmla="*/ 539552 w 1394054"/>
                  <a:gd name="connsiteY3" fmla="*/ 161822 h 547546"/>
                  <a:gd name="connsiteX4" fmla="*/ 0 w 1394054"/>
                  <a:gd name="connsiteY4" fmla="*/ 17806 h 547546"/>
                  <a:gd name="connsiteX0" fmla="*/ 0 w 1026835"/>
                  <a:gd name="connsiteY0" fmla="*/ 17806 h 265180"/>
                  <a:gd name="connsiteX1" fmla="*/ 899592 w 1026835"/>
                  <a:gd name="connsiteY1" fmla="*/ 17807 h 265180"/>
                  <a:gd name="connsiteX2" fmla="*/ 899593 w 1026835"/>
                  <a:gd name="connsiteY2" fmla="*/ 161822 h 265180"/>
                  <a:gd name="connsiteX3" fmla="*/ 539552 w 1026835"/>
                  <a:gd name="connsiteY3" fmla="*/ 161822 h 265180"/>
                  <a:gd name="connsiteX4" fmla="*/ 0 w 1026835"/>
                  <a:gd name="connsiteY4" fmla="*/ 17806 h 265180"/>
                  <a:gd name="connsiteX0" fmla="*/ 0 w 936538"/>
                  <a:gd name="connsiteY0" fmla="*/ 17806 h 219771"/>
                  <a:gd name="connsiteX1" fmla="*/ 899592 w 936538"/>
                  <a:gd name="connsiteY1" fmla="*/ 17807 h 219771"/>
                  <a:gd name="connsiteX2" fmla="*/ 899593 w 936538"/>
                  <a:gd name="connsiteY2" fmla="*/ 161822 h 219771"/>
                  <a:gd name="connsiteX3" fmla="*/ 539552 w 936538"/>
                  <a:gd name="connsiteY3" fmla="*/ 161822 h 219771"/>
                  <a:gd name="connsiteX4" fmla="*/ 0 w 936538"/>
                  <a:gd name="connsiteY4" fmla="*/ 17806 h 219771"/>
                  <a:gd name="connsiteX0" fmla="*/ 0 w 936539"/>
                  <a:gd name="connsiteY0" fmla="*/ 17806 h 219771"/>
                  <a:gd name="connsiteX1" fmla="*/ 899593 w 936539"/>
                  <a:gd name="connsiteY1" fmla="*/ 17807 h 219771"/>
                  <a:gd name="connsiteX2" fmla="*/ 899593 w 936539"/>
                  <a:gd name="connsiteY2" fmla="*/ 161822 h 219771"/>
                  <a:gd name="connsiteX3" fmla="*/ 539552 w 936539"/>
                  <a:gd name="connsiteY3" fmla="*/ 161822 h 219771"/>
                  <a:gd name="connsiteX4" fmla="*/ 0 w 936539"/>
                  <a:gd name="connsiteY4" fmla="*/ 17806 h 219771"/>
                  <a:gd name="connsiteX0" fmla="*/ 0 w 971601"/>
                  <a:gd name="connsiteY0" fmla="*/ 17806 h 291780"/>
                  <a:gd name="connsiteX1" fmla="*/ 899593 w 971601"/>
                  <a:gd name="connsiteY1" fmla="*/ 17807 h 291780"/>
                  <a:gd name="connsiteX2" fmla="*/ 971601 w 971601"/>
                  <a:gd name="connsiteY2" fmla="*/ 233831 h 291780"/>
                  <a:gd name="connsiteX3" fmla="*/ 539552 w 971601"/>
                  <a:gd name="connsiteY3" fmla="*/ 161822 h 291780"/>
                  <a:gd name="connsiteX4" fmla="*/ 0 w 971601"/>
                  <a:gd name="connsiteY4" fmla="*/ 17806 h 291780"/>
                  <a:gd name="connsiteX0" fmla="*/ 0 w 1008547"/>
                  <a:gd name="connsiteY0" fmla="*/ 17806 h 291780"/>
                  <a:gd name="connsiteX1" fmla="*/ 971601 w 1008547"/>
                  <a:gd name="connsiteY1" fmla="*/ 17806 h 291780"/>
                  <a:gd name="connsiteX2" fmla="*/ 971601 w 1008547"/>
                  <a:gd name="connsiteY2" fmla="*/ 233831 h 291780"/>
                  <a:gd name="connsiteX3" fmla="*/ 539552 w 1008547"/>
                  <a:gd name="connsiteY3" fmla="*/ 161822 h 291780"/>
                  <a:gd name="connsiteX4" fmla="*/ 0 w 1008547"/>
                  <a:gd name="connsiteY4" fmla="*/ 17806 h 29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547" h="291780">
                    <a:moveTo>
                      <a:pt x="0" y="17806"/>
                    </a:moveTo>
                    <a:cubicBezTo>
                      <a:pt x="487449" y="0"/>
                      <a:pt x="430216" y="18272"/>
                      <a:pt x="971601" y="17806"/>
                    </a:cubicBezTo>
                    <a:cubicBezTo>
                      <a:pt x="1008547" y="36696"/>
                      <a:pt x="967086" y="291780"/>
                      <a:pt x="971601" y="233831"/>
                    </a:cubicBezTo>
                    <a:cubicBezTo>
                      <a:pt x="817902" y="232598"/>
                      <a:pt x="681325" y="124611"/>
                      <a:pt x="539552" y="161822"/>
                    </a:cubicBezTo>
                    <a:cubicBezTo>
                      <a:pt x="338969" y="78688"/>
                      <a:pt x="459148" y="100791"/>
                      <a:pt x="0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827584" y="2636912"/>
                <a:ext cx="1401200" cy="504056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200" h="504056">
                    <a:moveTo>
                      <a:pt x="105056" y="72008"/>
                    </a:moveTo>
                    <a:cubicBezTo>
                      <a:pt x="592505" y="54202"/>
                      <a:pt x="938253" y="38194"/>
                      <a:pt x="1401200" y="0"/>
                    </a:cubicBezTo>
                    <a:lnTo>
                      <a:pt x="1329192" y="504056"/>
                    </a:lnTo>
                    <a:cubicBezTo>
                      <a:pt x="1070304" y="383842"/>
                      <a:pt x="506095" y="456051"/>
                      <a:pt x="94546" y="432048"/>
                    </a:cubicBezTo>
                    <a:cubicBezTo>
                      <a:pt x="31383" y="292097"/>
                      <a:pt x="0" y="147997"/>
                      <a:pt x="105056" y="7200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850220" y="2691113"/>
                <a:ext cx="337403" cy="40184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17806 h 449854"/>
                  <a:gd name="connsiteX1" fmla="*/ 1401200 w 1401200"/>
                  <a:gd name="connsiteY1" fmla="*/ 17806 h 449854"/>
                  <a:gd name="connsiteX2" fmla="*/ 1329192 w 1401200"/>
                  <a:gd name="connsiteY2" fmla="*/ 449854 h 449854"/>
                  <a:gd name="connsiteX3" fmla="*/ 94546 w 1401200"/>
                  <a:gd name="connsiteY3" fmla="*/ 377846 h 449854"/>
                  <a:gd name="connsiteX4" fmla="*/ 105056 w 1401200"/>
                  <a:gd name="connsiteY4" fmla="*/ 17806 h 449854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105056 w 1401200"/>
                  <a:gd name="connsiteY0" fmla="*/ 17806 h 401849"/>
                  <a:gd name="connsiteX1" fmla="*/ 1401200 w 1401200"/>
                  <a:gd name="connsiteY1" fmla="*/ 17806 h 401849"/>
                  <a:gd name="connsiteX2" fmla="*/ 1401200 w 1401200"/>
                  <a:gd name="connsiteY2" fmla="*/ 377846 h 401849"/>
                  <a:gd name="connsiteX3" fmla="*/ 94546 w 1401200"/>
                  <a:gd name="connsiteY3" fmla="*/ 377846 h 401849"/>
                  <a:gd name="connsiteX4" fmla="*/ 105056 w 1401200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  <a:gd name="connsiteX0" fmla="*/ 345233 w 1641377"/>
                  <a:gd name="connsiteY0" fmla="*/ 17806 h 401849"/>
                  <a:gd name="connsiteX1" fmla="*/ 1641377 w 1641377"/>
                  <a:gd name="connsiteY1" fmla="*/ 17806 h 401849"/>
                  <a:gd name="connsiteX2" fmla="*/ 1641377 w 1641377"/>
                  <a:gd name="connsiteY2" fmla="*/ 377846 h 401849"/>
                  <a:gd name="connsiteX3" fmla="*/ 334723 w 1641377"/>
                  <a:gd name="connsiteY3" fmla="*/ 377846 h 401849"/>
                  <a:gd name="connsiteX4" fmla="*/ 345233 w 1641377"/>
                  <a:gd name="connsiteY4" fmla="*/ 17806 h 40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77" h="401849">
                    <a:moveTo>
                      <a:pt x="345233" y="17806"/>
                    </a:moveTo>
                    <a:cubicBezTo>
                      <a:pt x="832682" y="0"/>
                      <a:pt x="625469" y="12459"/>
                      <a:pt x="1641377" y="17806"/>
                    </a:cubicBezTo>
                    <a:cubicBezTo>
                      <a:pt x="1353312" y="105904"/>
                      <a:pt x="1116696" y="251187"/>
                      <a:pt x="1641377" y="377846"/>
                    </a:cubicBezTo>
                    <a:cubicBezTo>
                      <a:pt x="1005449" y="397966"/>
                      <a:pt x="746272" y="401849"/>
                      <a:pt x="334723" y="377846"/>
                    </a:cubicBezTo>
                    <a:cubicBezTo>
                      <a:pt x="59661" y="240977"/>
                      <a:pt x="0" y="124161"/>
                      <a:pt x="345233" y="178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1973832" y="2636912"/>
                <a:ext cx="333295" cy="52892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4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149896 w 607826"/>
                  <a:gd name="connsiteY0" fmla="*/ 0 h 528924"/>
                  <a:gd name="connsiteX1" fmla="*/ 293911 w 607826"/>
                  <a:gd name="connsiteY1" fmla="*/ 0 h 528924"/>
                  <a:gd name="connsiteX2" fmla="*/ 293912 w 607826"/>
                  <a:gd name="connsiteY2" fmla="*/ 504056 h 528924"/>
                  <a:gd name="connsiteX3" fmla="*/ 149896 w 607826"/>
                  <a:gd name="connsiteY3" fmla="*/ 504056 h 528924"/>
                  <a:gd name="connsiteX4" fmla="*/ 149896 w 607826"/>
                  <a:gd name="connsiteY4" fmla="*/ 0 h 528924"/>
                  <a:gd name="connsiteX0" fmla="*/ 149896 w 293912"/>
                  <a:gd name="connsiteY0" fmla="*/ 0 h 528924"/>
                  <a:gd name="connsiteX1" fmla="*/ 293911 w 293912"/>
                  <a:gd name="connsiteY1" fmla="*/ 0 h 528924"/>
                  <a:gd name="connsiteX2" fmla="*/ 293912 w 293912"/>
                  <a:gd name="connsiteY2" fmla="*/ 504056 h 528924"/>
                  <a:gd name="connsiteX3" fmla="*/ 149896 w 293912"/>
                  <a:gd name="connsiteY3" fmla="*/ 504056 h 528924"/>
                  <a:gd name="connsiteX4" fmla="*/ 149896 w 293912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221904 w 365920"/>
                  <a:gd name="connsiteY0" fmla="*/ 0 h 528924"/>
                  <a:gd name="connsiteX1" fmla="*/ 365919 w 365920"/>
                  <a:gd name="connsiteY1" fmla="*/ 0 h 528924"/>
                  <a:gd name="connsiteX2" fmla="*/ 365920 w 365920"/>
                  <a:gd name="connsiteY2" fmla="*/ 504056 h 528924"/>
                  <a:gd name="connsiteX3" fmla="*/ 149896 w 365920"/>
                  <a:gd name="connsiteY3" fmla="*/ 504056 h 528924"/>
                  <a:gd name="connsiteX4" fmla="*/ 221904 w 365920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221904 w 365920"/>
                  <a:gd name="connsiteY0" fmla="*/ 0 h 600932"/>
                  <a:gd name="connsiteX1" fmla="*/ 365919 w 365920"/>
                  <a:gd name="connsiteY1" fmla="*/ 0 h 600932"/>
                  <a:gd name="connsiteX2" fmla="*/ 365920 w 365920"/>
                  <a:gd name="connsiteY2" fmla="*/ 576064 h 600932"/>
                  <a:gd name="connsiteX3" fmla="*/ 149896 w 365920"/>
                  <a:gd name="connsiteY3" fmla="*/ 576064 h 600932"/>
                  <a:gd name="connsiteX4" fmla="*/ 221904 w 365920"/>
                  <a:gd name="connsiteY4" fmla="*/ 0 h 600932"/>
                  <a:gd name="connsiteX0" fmla="*/ 149896 w 333295"/>
                  <a:gd name="connsiteY0" fmla="*/ 0 h 600932"/>
                  <a:gd name="connsiteX1" fmla="*/ 293911 w 333295"/>
                  <a:gd name="connsiteY1" fmla="*/ 0 h 600932"/>
                  <a:gd name="connsiteX2" fmla="*/ 293912 w 333295"/>
                  <a:gd name="connsiteY2" fmla="*/ 576064 h 600932"/>
                  <a:gd name="connsiteX3" fmla="*/ 149896 w 333295"/>
                  <a:gd name="connsiteY3" fmla="*/ 504056 h 600932"/>
                  <a:gd name="connsiteX4" fmla="*/ 149896 w 333295"/>
                  <a:gd name="connsiteY4" fmla="*/ 0 h 600932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  <a:gd name="connsiteX0" fmla="*/ 149896 w 333295"/>
                  <a:gd name="connsiteY0" fmla="*/ 0 h 528924"/>
                  <a:gd name="connsiteX1" fmla="*/ 293911 w 333295"/>
                  <a:gd name="connsiteY1" fmla="*/ 0 h 528924"/>
                  <a:gd name="connsiteX2" fmla="*/ 293912 w 333295"/>
                  <a:gd name="connsiteY2" fmla="*/ 504056 h 528924"/>
                  <a:gd name="connsiteX3" fmla="*/ 149896 w 333295"/>
                  <a:gd name="connsiteY3" fmla="*/ 504056 h 528924"/>
                  <a:gd name="connsiteX4" fmla="*/ 149896 w 333295"/>
                  <a:gd name="connsiteY4" fmla="*/ 0 h 528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295" h="528924">
                    <a:moveTo>
                      <a:pt x="149896" y="0"/>
                    </a:moveTo>
                    <a:cubicBezTo>
                      <a:pt x="226268" y="4131"/>
                      <a:pt x="170415" y="10410"/>
                      <a:pt x="293911" y="0"/>
                    </a:cubicBezTo>
                    <a:cubicBezTo>
                      <a:pt x="237061" y="257934"/>
                      <a:pt x="201863" y="177922"/>
                      <a:pt x="293912" y="504056"/>
                    </a:cubicBezTo>
                    <a:cubicBezTo>
                      <a:pt x="205125" y="528924"/>
                      <a:pt x="333295" y="497094"/>
                      <a:pt x="149896" y="504056"/>
                    </a:cubicBezTo>
                    <a:cubicBezTo>
                      <a:pt x="0" y="334089"/>
                      <a:pt x="44840" y="75989"/>
                      <a:pt x="14989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4709930" y="2564903"/>
                <a:ext cx="294119" cy="631283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19" h="585364">
                    <a:moveTo>
                      <a:pt x="150102" y="0"/>
                    </a:moveTo>
                    <a:cubicBezTo>
                      <a:pt x="226474" y="4131"/>
                      <a:pt x="170622" y="10411"/>
                      <a:pt x="294118" y="1"/>
                    </a:cubicBezTo>
                    <a:cubicBezTo>
                      <a:pt x="257345" y="337837"/>
                      <a:pt x="267642" y="451268"/>
                      <a:pt x="294119" y="534162"/>
                    </a:cubicBezTo>
                    <a:cubicBezTo>
                      <a:pt x="172159" y="585364"/>
                      <a:pt x="153595" y="544018"/>
                      <a:pt x="150103" y="534163"/>
                    </a:cubicBezTo>
                    <a:cubicBezTo>
                      <a:pt x="0" y="405960"/>
                      <a:pt x="45046" y="75989"/>
                      <a:pt x="15010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4804674" y="2550869"/>
                <a:ext cx="343390" cy="646377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05056 w 324717"/>
                  <a:gd name="connsiteY0" fmla="*/ 0 h 528924"/>
                  <a:gd name="connsiteX1" fmla="*/ 296061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528924"/>
                  <a:gd name="connsiteX1" fmla="*/ 321080 w 324717"/>
                  <a:gd name="connsiteY1" fmla="*/ 0 h 528924"/>
                  <a:gd name="connsiteX2" fmla="*/ 296061 w 324717"/>
                  <a:gd name="connsiteY2" fmla="*/ 504056 h 528924"/>
                  <a:gd name="connsiteX3" fmla="*/ 182944 w 324717"/>
                  <a:gd name="connsiteY3" fmla="*/ 521862 h 528924"/>
                  <a:gd name="connsiteX4" fmla="*/ 105056 w 324717"/>
                  <a:gd name="connsiteY4" fmla="*/ 0 h 528924"/>
                  <a:gd name="connsiteX0" fmla="*/ 105056 w 324717"/>
                  <a:gd name="connsiteY0" fmla="*/ 0 h 600932"/>
                  <a:gd name="connsiteX1" fmla="*/ 321080 w 324717"/>
                  <a:gd name="connsiteY1" fmla="*/ 0 h 600932"/>
                  <a:gd name="connsiteX2" fmla="*/ 321080 w 324717"/>
                  <a:gd name="connsiteY2" fmla="*/ 576064 h 600932"/>
                  <a:gd name="connsiteX3" fmla="*/ 182944 w 324717"/>
                  <a:gd name="connsiteY3" fmla="*/ 521862 h 600932"/>
                  <a:gd name="connsiteX4" fmla="*/ 105056 w 324717"/>
                  <a:gd name="connsiteY4" fmla="*/ 0 h 60093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77064 w 321080"/>
                  <a:gd name="connsiteY3" fmla="*/ 648072 h 648072"/>
                  <a:gd name="connsiteX4" fmla="*/ 105056 w 321080"/>
                  <a:gd name="connsiteY4" fmla="*/ 0 h 648072"/>
                  <a:gd name="connsiteX0" fmla="*/ 149896 w 365920"/>
                  <a:gd name="connsiteY0" fmla="*/ 0 h 648072"/>
                  <a:gd name="connsiteX1" fmla="*/ 365920 w 365920"/>
                  <a:gd name="connsiteY1" fmla="*/ 0 h 648072"/>
                  <a:gd name="connsiteX2" fmla="*/ 365920 w 365920"/>
                  <a:gd name="connsiteY2" fmla="*/ 576064 h 648072"/>
                  <a:gd name="connsiteX3" fmla="*/ 149896 w 365920"/>
                  <a:gd name="connsiteY3" fmla="*/ 648072 h 648072"/>
                  <a:gd name="connsiteX4" fmla="*/ 149896 w 365920"/>
                  <a:gd name="connsiteY4" fmla="*/ 0 h 648072"/>
                  <a:gd name="connsiteX0" fmla="*/ 105056 w 321080"/>
                  <a:gd name="connsiteY0" fmla="*/ 0 h 648072"/>
                  <a:gd name="connsiteX1" fmla="*/ 321080 w 321080"/>
                  <a:gd name="connsiteY1" fmla="*/ 0 h 648072"/>
                  <a:gd name="connsiteX2" fmla="*/ 321080 w 321080"/>
                  <a:gd name="connsiteY2" fmla="*/ 576064 h 648072"/>
                  <a:gd name="connsiteX3" fmla="*/ 105056 w 321080"/>
                  <a:gd name="connsiteY3" fmla="*/ 648072 h 648072"/>
                  <a:gd name="connsiteX4" fmla="*/ 105056 w 321080"/>
                  <a:gd name="connsiteY4" fmla="*/ 0 h 648072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648072 h 672940"/>
                  <a:gd name="connsiteX4" fmla="*/ 105056 w 321080"/>
                  <a:gd name="connsiteY4" fmla="*/ 0 h 672940"/>
                  <a:gd name="connsiteX0" fmla="*/ 105056 w 321080"/>
                  <a:gd name="connsiteY0" fmla="*/ 0 h 672940"/>
                  <a:gd name="connsiteX1" fmla="*/ 321080 w 321080"/>
                  <a:gd name="connsiteY1" fmla="*/ 0 h 672940"/>
                  <a:gd name="connsiteX2" fmla="*/ 321080 w 321080"/>
                  <a:gd name="connsiteY2" fmla="*/ 648072 h 672940"/>
                  <a:gd name="connsiteX3" fmla="*/ 105056 w 321080"/>
                  <a:gd name="connsiteY3" fmla="*/ 576064 h 672940"/>
                  <a:gd name="connsiteX4" fmla="*/ 105056 w 321080"/>
                  <a:gd name="connsiteY4" fmla="*/ 0 h 672940"/>
                  <a:gd name="connsiteX0" fmla="*/ 105056 w 321080"/>
                  <a:gd name="connsiteY0" fmla="*/ 0 h 600932"/>
                  <a:gd name="connsiteX1" fmla="*/ 321080 w 321080"/>
                  <a:gd name="connsiteY1" fmla="*/ 0 h 600932"/>
                  <a:gd name="connsiteX2" fmla="*/ 321080 w 321080"/>
                  <a:gd name="connsiteY2" fmla="*/ 576064 h 600932"/>
                  <a:gd name="connsiteX3" fmla="*/ 105056 w 321080"/>
                  <a:gd name="connsiteY3" fmla="*/ 576064 h 600932"/>
                  <a:gd name="connsiteX4" fmla="*/ 105056 w 321080"/>
                  <a:gd name="connsiteY4" fmla="*/ 0 h 600932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50838"/>
                  <a:gd name="connsiteX1" fmla="*/ 321080 w 321080"/>
                  <a:gd name="connsiteY1" fmla="*/ 0 h 650838"/>
                  <a:gd name="connsiteX2" fmla="*/ 321080 w 321080"/>
                  <a:gd name="connsiteY2" fmla="*/ 576064 h 650838"/>
                  <a:gd name="connsiteX3" fmla="*/ 105056 w 321080"/>
                  <a:gd name="connsiteY3" fmla="*/ 576064 h 650838"/>
                  <a:gd name="connsiteX4" fmla="*/ 105056 w 321080"/>
                  <a:gd name="connsiteY4" fmla="*/ 0 h 650838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1726"/>
                  <a:gd name="connsiteX1" fmla="*/ 321080 w 321080"/>
                  <a:gd name="connsiteY1" fmla="*/ 0 h 611726"/>
                  <a:gd name="connsiteX2" fmla="*/ 321080 w 321080"/>
                  <a:gd name="connsiteY2" fmla="*/ 576064 h 611726"/>
                  <a:gd name="connsiteX3" fmla="*/ 105056 w 321080"/>
                  <a:gd name="connsiteY3" fmla="*/ 576064 h 611726"/>
                  <a:gd name="connsiteX4" fmla="*/ 105056 w 321080"/>
                  <a:gd name="connsiteY4" fmla="*/ 0 h 611726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4 h 617769"/>
                  <a:gd name="connsiteX4" fmla="*/ 105056 w 321080"/>
                  <a:gd name="connsiteY4" fmla="*/ 0 h 617769"/>
                  <a:gd name="connsiteX0" fmla="*/ 105056 w 321080"/>
                  <a:gd name="connsiteY0" fmla="*/ 0 h 661632"/>
                  <a:gd name="connsiteX1" fmla="*/ 321080 w 321080"/>
                  <a:gd name="connsiteY1" fmla="*/ 0 h 661632"/>
                  <a:gd name="connsiteX2" fmla="*/ 321080 w 321080"/>
                  <a:gd name="connsiteY2" fmla="*/ 576064 h 661632"/>
                  <a:gd name="connsiteX3" fmla="*/ 105056 w 321080"/>
                  <a:gd name="connsiteY3" fmla="*/ 648072 h 661632"/>
                  <a:gd name="connsiteX4" fmla="*/ 105056 w 321080"/>
                  <a:gd name="connsiteY4" fmla="*/ 0 h 661632"/>
                  <a:gd name="connsiteX0" fmla="*/ 105056 w 321080"/>
                  <a:gd name="connsiteY0" fmla="*/ 0 h 617769"/>
                  <a:gd name="connsiteX1" fmla="*/ 321080 w 321080"/>
                  <a:gd name="connsiteY1" fmla="*/ 0 h 617769"/>
                  <a:gd name="connsiteX2" fmla="*/ 321080 w 321080"/>
                  <a:gd name="connsiteY2" fmla="*/ 576064 h 617769"/>
                  <a:gd name="connsiteX3" fmla="*/ 105056 w 321080"/>
                  <a:gd name="connsiteY3" fmla="*/ 576063 h 617769"/>
                  <a:gd name="connsiteX4" fmla="*/ 105056 w 321080"/>
                  <a:gd name="connsiteY4" fmla="*/ 0 h 617769"/>
                  <a:gd name="connsiteX0" fmla="*/ 105056 w 321080"/>
                  <a:gd name="connsiteY0" fmla="*/ 0 h 634574"/>
                  <a:gd name="connsiteX1" fmla="*/ 321080 w 321080"/>
                  <a:gd name="connsiteY1" fmla="*/ 0 h 634574"/>
                  <a:gd name="connsiteX2" fmla="*/ 321080 w 321080"/>
                  <a:gd name="connsiteY2" fmla="*/ 576064 h 634574"/>
                  <a:gd name="connsiteX3" fmla="*/ 105056 w 321080"/>
                  <a:gd name="connsiteY3" fmla="*/ 576063 h 634574"/>
                  <a:gd name="connsiteX4" fmla="*/ 105056 w 321080"/>
                  <a:gd name="connsiteY4" fmla="*/ 0 h 634574"/>
                  <a:gd name="connsiteX0" fmla="*/ 105056 w 321080"/>
                  <a:gd name="connsiteY0" fmla="*/ 12038 h 646612"/>
                  <a:gd name="connsiteX1" fmla="*/ 321080 w 321080"/>
                  <a:gd name="connsiteY1" fmla="*/ 12038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2038 h 646612"/>
                  <a:gd name="connsiteX1" fmla="*/ 321080 w 321080"/>
                  <a:gd name="connsiteY1" fmla="*/ 12037 h 646612"/>
                  <a:gd name="connsiteX2" fmla="*/ 321080 w 321080"/>
                  <a:gd name="connsiteY2" fmla="*/ 588102 h 646612"/>
                  <a:gd name="connsiteX3" fmla="*/ 105056 w 321080"/>
                  <a:gd name="connsiteY3" fmla="*/ 588101 h 646612"/>
                  <a:gd name="connsiteX4" fmla="*/ 105056 w 321080"/>
                  <a:gd name="connsiteY4" fmla="*/ 12038 h 646612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05056 w 321080"/>
                  <a:gd name="connsiteY0" fmla="*/ 14035 h 648609"/>
                  <a:gd name="connsiteX1" fmla="*/ 321080 w 321080"/>
                  <a:gd name="connsiteY1" fmla="*/ 14034 h 648609"/>
                  <a:gd name="connsiteX2" fmla="*/ 321080 w 321080"/>
                  <a:gd name="connsiteY2" fmla="*/ 590099 h 648609"/>
                  <a:gd name="connsiteX3" fmla="*/ 105056 w 321080"/>
                  <a:gd name="connsiteY3" fmla="*/ 590098 h 648609"/>
                  <a:gd name="connsiteX4" fmla="*/ 105056 w 321080"/>
                  <a:gd name="connsiteY4" fmla="*/ 14035 h 648609"/>
                  <a:gd name="connsiteX0" fmla="*/ 138908 w 282924"/>
                  <a:gd name="connsiteY0" fmla="*/ 14035 h 648609"/>
                  <a:gd name="connsiteX1" fmla="*/ 282924 w 282924"/>
                  <a:gd name="connsiteY1" fmla="*/ 14034 h 648609"/>
                  <a:gd name="connsiteX2" fmla="*/ 282924 w 282924"/>
                  <a:gd name="connsiteY2" fmla="*/ 590099 h 648609"/>
                  <a:gd name="connsiteX3" fmla="*/ 66900 w 282924"/>
                  <a:gd name="connsiteY3" fmla="*/ 590098 h 648609"/>
                  <a:gd name="connsiteX4" fmla="*/ 138908 w 282924"/>
                  <a:gd name="connsiteY4" fmla="*/ 14035 h 648609"/>
                  <a:gd name="connsiteX0" fmla="*/ 138908 w 282924"/>
                  <a:gd name="connsiteY0" fmla="*/ 14035 h 648610"/>
                  <a:gd name="connsiteX1" fmla="*/ 282924 w 282924"/>
                  <a:gd name="connsiteY1" fmla="*/ 14034 h 648610"/>
                  <a:gd name="connsiteX2" fmla="*/ 282924 w 282924"/>
                  <a:gd name="connsiteY2" fmla="*/ 590099 h 648610"/>
                  <a:gd name="connsiteX3" fmla="*/ 66900 w 282924"/>
                  <a:gd name="connsiteY3" fmla="*/ 590099 h 648610"/>
                  <a:gd name="connsiteX4" fmla="*/ 138908 w 282924"/>
                  <a:gd name="connsiteY4" fmla="*/ 14035 h 648610"/>
                  <a:gd name="connsiteX0" fmla="*/ 105056 w 249072"/>
                  <a:gd name="connsiteY0" fmla="*/ 14035 h 648609"/>
                  <a:gd name="connsiteX1" fmla="*/ 249072 w 249072"/>
                  <a:gd name="connsiteY1" fmla="*/ 14034 h 648609"/>
                  <a:gd name="connsiteX2" fmla="*/ 249072 w 249072"/>
                  <a:gd name="connsiteY2" fmla="*/ 590099 h 648609"/>
                  <a:gd name="connsiteX3" fmla="*/ 105056 w 249072"/>
                  <a:gd name="connsiteY3" fmla="*/ 590098 h 648609"/>
                  <a:gd name="connsiteX4" fmla="*/ 105056 w 249072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8609"/>
                  <a:gd name="connsiteX1" fmla="*/ 343390 w 343390"/>
                  <a:gd name="connsiteY1" fmla="*/ 14034 h 648609"/>
                  <a:gd name="connsiteX2" fmla="*/ 343390 w 343390"/>
                  <a:gd name="connsiteY2" fmla="*/ 590099 h 648609"/>
                  <a:gd name="connsiteX3" fmla="*/ 199374 w 343390"/>
                  <a:gd name="connsiteY3" fmla="*/ 590098 h 648609"/>
                  <a:gd name="connsiteX4" fmla="*/ 199374 w 343390"/>
                  <a:gd name="connsiteY4" fmla="*/ 14035 h 648609"/>
                  <a:gd name="connsiteX0" fmla="*/ 199374 w 343390"/>
                  <a:gd name="connsiteY0" fmla="*/ 14035 h 646377"/>
                  <a:gd name="connsiteX1" fmla="*/ 343390 w 343390"/>
                  <a:gd name="connsiteY1" fmla="*/ 14034 h 646377"/>
                  <a:gd name="connsiteX2" fmla="*/ 343390 w 343390"/>
                  <a:gd name="connsiteY2" fmla="*/ 590099 h 646377"/>
                  <a:gd name="connsiteX3" fmla="*/ 199374 w 343390"/>
                  <a:gd name="connsiteY3" fmla="*/ 590098 h 646377"/>
                  <a:gd name="connsiteX4" fmla="*/ 199374 w 343390"/>
                  <a:gd name="connsiteY4" fmla="*/ 14035 h 6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390" h="646377">
                    <a:moveTo>
                      <a:pt x="199374" y="14035"/>
                    </a:moveTo>
                    <a:cubicBezTo>
                      <a:pt x="315379" y="1997"/>
                      <a:pt x="226427" y="0"/>
                      <a:pt x="343390" y="14034"/>
                    </a:cubicBezTo>
                    <a:cubicBezTo>
                      <a:pt x="217654" y="198980"/>
                      <a:pt x="175365" y="298564"/>
                      <a:pt x="343390" y="590099"/>
                    </a:cubicBezTo>
                    <a:cubicBezTo>
                      <a:pt x="304070" y="620734"/>
                      <a:pt x="256373" y="646377"/>
                      <a:pt x="199374" y="590098"/>
                    </a:cubicBezTo>
                    <a:cubicBezTo>
                      <a:pt x="0" y="458168"/>
                      <a:pt x="25576" y="117698"/>
                      <a:pt x="199374" y="140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6" name="Полилиния 75"/>
              <p:cNvSpPr/>
              <p:nvPr/>
            </p:nvSpPr>
            <p:spPr>
              <a:xfrm>
                <a:off x="5115016" y="2564904"/>
                <a:ext cx="3009041" cy="592472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09041" h="592472">
                    <a:moveTo>
                      <a:pt x="105056" y="0"/>
                    </a:moveTo>
                    <a:lnTo>
                      <a:pt x="2625336" y="72008"/>
                    </a:lnTo>
                    <a:cubicBezTo>
                      <a:pt x="2904839" y="82216"/>
                      <a:pt x="2992418" y="201961"/>
                      <a:pt x="2985376" y="288032"/>
                    </a:cubicBezTo>
                    <a:cubicBezTo>
                      <a:pt x="3009041" y="441074"/>
                      <a:pt x="2814150" y="552865"/>
                      <a:pt x="2553328" y="576064"/>
                    </a:cubicBezTo>
                    <a:cubicBezTo>
                      <a:pt x="2121778" y="586832"/>
                      <a:pt x="294268" y="592472"/>
                      <a:pt x="105056" y="576064"/>
                    </a:cubicBezTo>
                    <a:cubicBezTo>
                      <a:pt x="41893" y="436113"/>
                      <a:pt x="0" y="75989"/>
                      <a:pt x="10505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6"/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4980612" y="2539274"/>
                <a:ext cx="311468" cy="670669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88032"/>
                  <a:gd name="connsiteY0" fmla="*/ 0 h 559031"/>
                  <a:gd name="connsiteX1" fmla="*/ 288032 w 288032"/>
                  <a:gd name="connsiteY1" fmla="*/ 0 h 559031"/>
                  <a:gd name="connsiteX2" fmla="*/ 239461 w 288032"/>
                  <a:gd name="connsiteY2" fmla="*/ 534163 h 559031"/>
                  <a:gd name="connsiteX3" fmla="*/ 167452 w 288032"/>
                  <a:gd name="connsiteY3" fmla="*/ 534163 h 559031"/>
                  <a:gd name="connsiteX4" fmla="*/ 167452 w 288032"/>
                  <a:gd name="connsiteY4" fmla="*/ 0 h 559031"/>
                  <a:gd name="connsiteX0" fmla="*/ 167452 w 243824"/>
                  <a:gd name="connsiteY0" fmla="*/ 0 h 559031"/>
                  <a:gd name="connsiteX1" fmla="*/ 216024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88032"/>
                  <a:gd name="connsiteY0" fmla="*/ 0 h 559030"/>
                  <a:gd name="connsiteX1" fmla="*/ 216024 w 288032"/>
                  <a:gd name="connsiteY1" fmla="*/ 0 h 559030"/>
                  <a:gd name="connsiteX2" fmla="*/ 288032 w 288032"/>
                  <a:gd name="connsiteY2" fmla="*/ 534162 h 559030"/>
                  <a:gd name="connsiteX3" fmla="*/ 167452 w 288032"/>
                  <a:gd name="connsiteY3" fmla="*/ 534163 h 559030"/>
                  <a:gd name="connsiteX4" fmla="*/ 167452 w 288032"/>
                  <a:gd name="connsiteY4" fmla="*/ 0 h 559030"/>
                  <a:gd name="connsiteX0" fmla="*/ 167452 w 288032"/>
                  <a:gd name="connsiteY0" fmla="*/ 0 h 589201"/>
                  <a:gd name="connsiteX1" fmla="*/ 216024 w 288032"/>
                  <a:gd name="connsiteY1" fmla="*/ 0 h 589201"/>
                  <a:gd name="connsiteX2" fmla="*/ 288032 w 288032"/>
                  <a:gd name="connsiteY2" fmla="*/ 534162 h 589201"/>
                  <a:gd name="connsiteX3" fmla="*/ 167452 w 288032"/>
                  <a:gd name="connsiteY3" fmla="*/ 534163 h 589201"/>
                  <a:gd name="connsiteX4" fmla="*/ 167452 w 288032"/>
                  <a:gd name="connsiteY4" fmla="*/ 0 h 589201"/>
                  <a:gd name="connsiteX0" fmla="*/ 167452 w 288032"/>
                  <a:gd name="connsiteY0" fmla="*/ 0 h 544018"/>
                  <a:gd name="connsiteX1" fmla="*/ 216024 w 288032"/>
                  <a:gd name="connsiteY1" fmla="*/ 0 h 544018"/>
                  <a:gd name="connsiteX2" fmla="*/ 288032 w 288032"/>
                  <a:gd name="connsiteY2" fmla="*/ 534162 h 544018"/>
                  <a:gd name="connsiteX3" fmla="*/ 167452 w 288032"/>
                  <a:gd name="connsiteY3" fmla="*/ 534163 h 544018"/>
                  <a:gd name="connsiteX4" fmla="*/ 167452 w 288032"/>
                  <a:gd name="connsiteY4" fmla="*/ 0 h 544018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2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239460 w 311468"/>
                  <a:gd name="connsiteY1" fmla="*/ 0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44017"/>
                  <a:gd name="connsiteX1" fmla="*/ 311468 w 311468"/>
                  <a:gd name="connsiteY1" fmla="*/ 2 h 544017"/>
                  <a:gd name="connsiteX2" fmla="*/ 311468 w 311468"/>
                  <a:gd name="connsiteY2" fmla="*/ 534163 h 544017"/>
                  <a:gd name="connsiteX3" fmla="*/ 167452 w 311468"/>
                  <a:gd name="connsiteY3" fmla="*/ 534162 h 544017"/>
                  <a:gd name="connsiteX4" fmla="*/ 190888 w 311468"/>
                  <a:gd name="connsiteY4" fmla="*/ 0 h 544017"/>
                  <a:gd name="connsiteX0" fmla="*/ 190888 w 311468"/>
                  <a:gd name="connsiteY0" fmla="*/ 0 h 598121"/>
                  <a:gd name="connsiteX1" fmla="*/ 311468 w 311468"/>
                  <a:gd name="connsiteY1" fmla="*/ 2 h 598121"/>
                  <a:gd name="connsiteX2" fmla="*/ 311468 w 311468"/>
                  <a:gd name="connsiteY2" fmla="*/ 534163 h 598121"/>
                  <a:gd name="connsiteX3" fmla="*/ 167452 w 311468"/>
                  <a:gd name="connsiteY3" fmla="*/ 534162 h 598121"/>
                  <a:gd name="connsiteX4" fmla="*/ 190888 w 311468"/>
                  <a:gd name="connsiteY4" fmla="*/ 0 h 598121"/>
                  <a:gd name="connsiteX0" fmla="*/ 167452 w 311468"/>
                  <a:gd name="connsiteY0" fmla="*/ 0 h 598119"/>
                  <a:gd name="connsiteX1" fmla="*/ 311468 w 311468"/>
                  <a:gd name="connsiteY1" fmla="*/ 0 h 598119"/>
                  <a:gd name="connsiteX2" fmla="*/ 311468 w 311468"/>
                  <a:gd name="connsiteY2" fmla="*/ 534161 h 598119"/>
                  <a:gd name="connsiteX3" fmla="*/ 167452 w 311468"/>
                  <a:gd name="connsiteY3" fmla="*/ 534160 h 598119"/>
                  <a:gd name="connsiteX4" fmla="*/ 167452 w 311468"/>
                  <a:gd name="connsiteY4" fmla="*/ 0 h 598119"/>
                  <a:gd name="connsiteX0" fmla="*/ 167452 w 311468"/>
                  <a:gd name="connsiteY0" fmla="*/ 23766 h 621885"/>
                  <a:gd name="connsiteX1" fmla="*/ 311468 w 311468"/>
                  <a:gd name="connsiteY1" fmla="*/ 23766 h 621885"/>
                  <a:gd name="connsiteX2" fmla="*/ 311468 w 311468"/>
                  <a:gd name="connsiteY2" fmla="*/ 557927 h 621885"/>
                  <a:gd name="connsiteX3" fmla="*/ 167452 w 311468"/>
                  <a:gd name="connsiteY3" fmla="*/ 557926 h 621885"/>
                  <a:gd name="connsiteX4" fmla="*/ 167452 w 311468"/>
                  <a:gd name="connsiteY4" fmla="*/ 23766 h 62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468" h="621885">
                    <a:moveTo>
                      <a:pt x="167452" y="23766"/>
                    </a:moveTo>
                    <a:cubicBezTo>
                      <a:pt x="243824" y="27897"/>
                      <a:pt x="220129" y="0"/>
                      <a:pt x="311468" y="23766"/>
                    </a:cubicBezTo>
                    <a:cubicBezTo>
                      <a:pt x="149552" y="373399"/>
                      <a:pt x="264956" y="300383"/>
                      <a:pt x="311468" y="557927"/>
                    </a:cubicBezTo>
                    <a:cubicBezTo>
                      <a:pt x="274438" y="621885"/>
                      <a:pt x="170944" y="567781"/>
                      <a:pt x="167452" y="557926"/>
                    </a:cubicBezTo>
                    <a:cubicBezTo>
                      <a:pt x="0" y="285935"/>
                      <a:pt x="62396" y="99755"/>
                      <a:pt x="167452" y="23766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>
                <a:off x="5508105" y="2404767"/>
                <a:ext cx="2268972" cy="23214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105056 w 640012"/>
                  <a:gd name="connsiteY0" fmla="*/ 17806 h 564535"/>
                  <a:gd name="connsiteX1" fmla="*/ 640011 w 640012"/>
                  <a:gd name="connsiteY1" fmla="*/ 35612 h 564535"/>
                  <a:gd name="connsiteX2" fmla="*/ 640012 w 640012"/>
                  <a:gd name="connsiteY2" fmla="*/ 539667 h 564535"/>
                  <a:gd name="connsiteX3" fmla="*/ 495995 w 640012"/>
                  <a:gd name="connsiteY3" fmla="*/ 539668 h 564535"/>
                  <a:gd name="connsiteX4" fmla="*/ 105056 w 640012"/>
                  <a:gd name="connsiteY4" fmla="*/ 17806 h 564535"/>
                  <a:gd name="connsiteX0" fmla="*/ 135171 w 670127"/>
                  <a:gd name="connsiteY0" fmla="*/ 17806 h 564535"/>
                  <a:gd name="connsiteX1" fmla="*/ 670126 w 670127"/>
                  <a:gd name="connsiteY1" fmla="*/ 35612 h 564535"/>
                  <a:gd name="connsiteX2" fmla="*/ 670127 w 670127"/>
                  <a:gd name="connsiteY2" fmla="*/ 539667 h 564535"/>
                  <a:gd name="connsiteX3" fmla="*/ 63163 w 670127"/>
                  <a:gd name="connsiteY3" fmla="*/ 521862 h 564535"/>
                  <a:gd name="connsiteX4" fmla="*/ 135171 w 670127"/>
                  <a:gd name="connsiteY4" fmla="*/ 17806 h 564535"/>
                  <a:gd name="connsiteX0" fmla="*/ 105056 w 712019"/>
                  <a:gd name="connsiteY0" fmla="*/ 17806 h 564535"/>
                  <a:gd name="connsiteX1" fmla="*/ 712018 w 712019"/>
                  <a:gd name="connsiteY1" fmla="*/ 35612 h 564535"/>
                  <a:gd name="connsiteX2" fmla="*/ 712019 w 712019"/>
                  <a:gd name="connsiteY2" fmla="*/ 539667 h 564535"/>
                  <a:gd name="connsiteX3" fmla="*/ 105055 w 712019"/>
                  <a:gd name="connsiteY3" fmla="*/ 521862 h 564535"/>
                  <a:gd name="connsiteX4" fmla="*/ 105056 w 712019"/>
                  <a:gd name="connsiteY4" fmla="*/ 17806 h 564535"/>
                  <a:gd name="connsiteX0" fmla="*/ 105056 w 2625336"/>
                  <a:gd name="connsiteY0" fmla="*/ 17806 h 564535"/>
                  <a:gd name="connsiteX1" fmla="*/ 2625336 w 2625336"/>
                  <a:gd name="connsiteY1" fmla="*/ 17806 h 564535"/>
                  <a:gd name="connsiteX2" fmla="*/ 712019 w 2625336"/>
                  <a:gd name="connsiteY2" fmla="*/ 539667 h 564535"/>
                  <a:gd name="connsiteX3" fmla="*/ 105055 w 2625336"/>
                  <a:gd name="connsiteY3" fmla="*/ 521862 h 564535"/>
                  <a:gd name="connsiteX4" fmla="*/ 105056 w 2625336"/>
                  <a:gd name="connsiteY4" fmla="*/ 17806 h 564535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6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25335"/>
                  <a:gd name="connsiteY0" fmla="*/ 17806 h 546730"/>
                  <a:gd name="connsiteX1" fmla="*/ 2625335 w 2625335"/>
                  <a:gd name="connsiteY1" fmla="*/ 17806 h 546730"/>
                  <a:gd name="connsiteX2" fmla="*/ 2625335 w 2625335"/>
                  <a:gd name="connsiteY2" fmla="*/ 521862 h 546730"/>
                  <a:gd name="connsiteX3" fmla="*/ 105055 w 2625335"/>
                  <a:gd name="connsiteY3" fmla="*/ 521862 h 546730"/>
                  <a:gd name="connsiteX4" fmla="*/ 105056 w 2625335"/>
                  <a:gd name="connsiteY4" fmla="*/ 17806 h 546730"/>
                  <a:gd name="connsiteX0" fmla="*/ 105056 w 2697343"/>
                  <a:gd name="connsiteY0" fmla="*/ 17806 h 546730"/>
                  <a:gd name="connsiteX1" fmla="*/ 2625335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17806 h 546730"/>
                  <a:gd name="connsiteX1" fmla="*/ 2697343 w 2697343"/>
                  <a:gd name="connsiteY1" fmla="*/ 17806 h 546730"/>
                  <a:gd name="connsiteX2" fmla="*/ 2697343 w 2697343"/>
                  <a:gd name="connsiteY2" fmla="*/ 521862 h 546730"/>
                  <a:gd name="connsiteX3" fmla="*/ 105055 w 2697343"/>
                  <a:gd name="connsiteY3" fmla="*/ 521862 h 546730"/>
                  <a:gd name="connsiteX4" fmla="*/ 105056 w 2697343"/>
                  <a:gd name="connsiteY4" fmla="*/ 17806 h 546730"/>
                  <a:gd name="connsiteX0" fmla="*/ 105056 w 2697343"/>
                  <a:gd name="connsiteY0" fmla="*/ 34530 h 563454"/>
                  <a:gd name="connsiteX1" fmla="*/ 2697343 w 2697343"/>
                  <a:gd name="connsiteY1" fmla="*/ 34530 h 563454"/>
                  <a:gd name="connsiteX2" fmla="*/ 2697343 w 2697343"/>
                  <a:gd name="connsiteY2" fmla="*/ 538586 h 563454"/>
                  <a:gd name="connsiteX3" fmla="*/ 105055 w 2697343"/>
                  <a:gd name="connsiteY3" fmla="*/ 538586 h 563454"/>
                  <a:gd name="connsiteX4" fmla="*/ 105056 w 2697343"/>
                  <a:gd name="connsiteY4" fmla="*/ 34530 h 563454"/>
                  <a:gd name="connsiteX0" fmla="*/ 105056 w 2730391"/>
                  <a:gd name="connsiteY0" fmla="*/ 17806 h 581260"/>
                  <a:gd name="connsiteX1" fmla="*/ 2730391 w 2730391"/>
                  <a:gd name="connsiteY1" fmla="*/ 52336 h 581260"/>
                  <a:gd name="connsiteX2" fmla="*/ 2730391 w 2730391"/>
                  <a:gd name="connsiteY2" fmla="*/ 556392 h 581260"/>
                  <a:gd name="connsiteX3" fmla="*/ 138103 w 2730391"/>
                  <a:gd name="connsiteY3" fmla="*/ 556392 h 581260"/>
                  <a:gd name="connsiteX4" fmla="*/ 105056 w 2730391"/>
                  <a:gd name="connsiteY4" fmla="*/ 17806 h 581260"/>
                  <a:gd name="connsiteX0" fmla="*/ 105056 w 2841360"/>
                  <a:gd name="connsiteY0" fmla="*/ 34530 h 597984"/>
                  <a:gd name="connsiteX1" fmla="*/ 2841360 w 2841360"/>
                  <a:gd name="connsiteY1" fmla="*/ 34530 h 597984"/>
                  <a:gd name="connsiteX2" fmla="*/ 2730391 w 2841360"/>
                  <a:gd name="connsiteY2" fmla="*/ 573116 h 597984"/>
                  <a:gd name="connsiteX3" fmla="*/ 138103 w 2841360"/>
                  <a:gd name="connsiteY3" fmla="*/ 573116 h 597984"/>
                  <a:gd name="connsiteX4" fmla="*/ 105056 w 2841360"/>
                  <a:gd name="connsiteY4" fmla="*/ 34530 h 597984"/>
                  <a:gd name="connsiteX0" fmla="*/ 105056 w 2841360"/>
                  <a:gd name="connsiteY0" fmla="*/ 34530 h 573116"/>
                  <a:gd name="connsiteX1" fmla="*/ 2841360 w 2841360"/>
                  <a:gd name="connsiteY1" fmla="*/ 34530 h 573116"/>
                  <a:gd name="connsiteX2" fmla="*/ 2841359 w 2841360"/>
                  <a:gd name="connsiteY2" fmla="*/ 538586 h 573116"/>
                  <a:gd name="connsiteX3" fmla="*/ 138103 w 2841360"/>
                  <a:gd name="connsiteY3" fmla="*/ 573116 h 573116"/>
                  <a:gd name="connsiteX4" fmla="*/ 105056 w 2841360"/>
                  <a:gd name="connsiteY4" fmla="*/ 34530 h 573116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41360"/>
                  <a:gd name="connsiteY0" fmla="*/ 34530 h 563454"/>
                  <a:gd name="connsiteX1" fmla="*/ 2841360 w 2841360"/>
                  <a:gd name="connsiteY1" fmla="*/ 34530 h 563454"/>
                  <a:gd name="connsiteX2" fmla="*/ 2841359 w 2841360"/>
                  <a:gd name="connsiteY2" fmla="*/ 538586 h 563454"/>
                  <a:gd name="connsiteX3" fmla="*/ 105055 w 2841360"/>
                  <a:gd name="connsiteY3" fmla="*/ 538586 h 563454"/>
                  <a:gd name="connsiteX4" fmla="*/ 105056 w 2841360"/>
                  <a:gd name="connsiteY4" fmla="*/ 34530 h 563454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38103 w 2874408"/>
                  <a:gd name="connsiteY3" fmla="*/ 610594 h 635462"/>
                  <a:gd name="connsiteX4" fmla="*/ 105056 w 2874408"/>
                  <a:gd name="connsiteY4" fmla="*/ 0 h 635462"/>
                  <a:gd name="connsiteX0" fmla="*/ 105056 w 2874408"/>
                  <a:gd name="connsiteY0" fmla="*/ 0 h 635462"/>
                  <a:gd name="connsiteX1" fmla="*/ 2874408 w 2874408"/>
                  <a:gd name="connsiteY1" fmla="*/ 106538 h 635462"/>
                  <a:gd name="connsiteX2" fmla="*/ 2874407 w 2874408"/>
                  <a:gd name="connsiteY2" fmla="*/ 610594 h 635462"/>
                  <a:gd name="connsiteX3" fmla="*/ 105056 w 2874408"/>
                  <a:gd name="connsiteY3" fmla="*/ 576064 h 635462"/>
                  <a:gd name="connsiteX4" fmla="*/ 105056 w 2874408"/>
                  <a:gd name="connsiteY4" fmla="*/ 0 h 635462"/>
                  <a:gd name="connsiteX0" fmla="*/ 105056 w 2874408"/>
                  <a:gd name="connsiteY0" fmla="*/ 0 h 600932"/>
                  <a:gd name="connsiteX1" fmla="*/ 2874408 w 2874408"/>
                  <a:gd name="connsiteY1" fmla="*/ 106538 h 600932"/>
                  <a:gd name="connsiteX2" fmla="*/ 2769352 w 2874408"/>
                  <a:gd name="connsiteY2" fmla="*/ 576064 h 600932"/>
                  <a:gd name="connsiteX3" fmla="*/ 105056 w 2874408"/>
                  <a:gd name="connsiteY3" fmla="*/ 576064 h 600932"/>
                  <a:gd name="connsiteX4" fmla="*/ 105056 w 2874408"/>
                  <a:gd name="connsiteY4" fmla="*/ 0 h 600932"/>
                  <a:gd name="connsiteX0" fmla="*/ 105056 w 3068128"/>
                  <a:gd name="connsiteY0" fmla="*/ 0 h 600932"/>
                  <a:gd name="connsiteX1" fmla="*/ 2874408 w 3068128"/>
                  <a:gd name="connsiteY1" fmla="*/ 10653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3068128"/>
                  <a:gd name="connsiteY0" fmla="*/ 0 h 600932"/>
                  <a:gd name="connsiteX1" fmla="*/ 2625336 w 3068128"/>
                  <a:gd name="connsiteY1" fmla="*/ 72008 h 600932"/>
                  <a:gd name="connsiteX2" fmla="*/ 2769352 w 3068128"/>
                  <a:gd name="connsiteY2" fmla="*/ 576064 h 600932"/>
                  <a:gd name="connsiteX3" fmla="*/ 105056 w 3068128"/>
                  <a:gd name="connsiteY3" fmla="*/ 576064 h 600932"/>
                  <a:gd name="connsiteX4" fmla="*/ 105056 w 3068128"/>
                  <a:gd name="connsiteY4" fmla="*/ 0 h 600932"/>
                  <a:gd name="connsiteX0" fmla="*/ 105056 w 2924112"/>
                  <a:gd name="connsiteY0" fmla="*/ 0 h 600932"/>
                  <a:gd name="connsiteX1" fmla="*/ 2625336 w 2924112"/>
                  <a:gd name="connsiteY1" fmla="*/ 72008 h 600932"/>
                  <a:gd name="connsiteX2" fmla="*/ 2625336 w 2924112"/>
                  <a:gd name="connsiteY2" fmla="*/ 576064 h 600932"/>
                  <a:gd name="connsiteX3" fmla="*/ 105056 w 2924112"/>
                  <a:gd name="connsiteY3" fmla="*/ 576064 h 600932"/>
                  <a:gd name="connsiteX4" fmla="*/ 105056 w 2924112"/>
                  <a:gd name="connsiteY4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729791 w 3062792"/>
                  <a:gd name="connsiteY2" fmla="*/ 352073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102171"/>
                  <a:gd name="connsiteY0" fmla="*/ 0 h 600932"/>
                  <a:gd name="connsiteX1" fmla="*/ 2625336 w 3102171"/>
                  <a:gd name="connsiteY1" fmla="*/ 72008 h 600932"/>
                  <a:gd name="connsiteX2" fmla="*/ 2985376 w 3102171"/>
                  <a:gd name="connsiteY2" fmla="*/ 288032 h 600932"/>
                  <a:gd name="connsiteX3" fmla="*/ 2625336 w 3102171"/>
                  <a:gd name="connsiteY3" fmla="*/ 576064 h 600932"/>
                  <a:gd name="connsiteX4" fmla="*/ 105056 w 3102171"/>
                  <a:gd name="connsiteY4" fmla="*/ 576064 h 600932"/>
                  <a:gd name="connsiteX5" fmla="*/ 105056 w 3102171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3062792"/>
                  <a:gd name="connsiteY0" fmla="*/ 0 h 600932"/>
                  <a:gd name="connsiteX1" fmla="*/ 2625336 w 3062792"/>
                  <a:gd name="connsiteY1" fmla="*/ 72008 h 600932"/>
                  <a:gd name="connsiteX2" fmla="*/ 2985376 w 3062792"/>
                  <a:gd name="connsiteY2" fmla="*/ 288032 h 600932"/>
                  <a:gd name="connsiteX3" fmla="*/ 2625336 w 3062792"/>
                  <a:gd name="connsiteY3" fmla="*/ 576064 h 600932"/>
                  <a:gd name="connsiteX4" fmla="*/ 105056 w 3062792"/>
                  <a:gd name="connsiteY4" fmla="*/ 576064 h 600932"/>
                  <a:gd name="connsiteX5" fmla="*/ 105056 w 3062792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13368"/>
                  <a:gd name="connsiteY0" fmla="*/ 0 h 600932"/>
                  <a:gd name="connsiteX1" fmla="*/ 2625336 w 2913368"/>
                  <a:gd name="connsiteY1" fmla="*/ 72008 h 600932"/>
                  <a:gd name="connsiteX2" fmla="*/ 2913368 w 2913368"/>
                  <a:gd name="connsiteY2" fmla="*/ 288032 h 600932"/>
                  <a:gd name="connsiteX3" fmla="*/ 2625336 w 2913368"/>
                  <a:gd name="connsiteY3" fmla="*/ 576064 h 600932"/>
                  <a:gd name="connsiteX4" fmla="*/ 105056 w 2913368"/>
                  <a:gd name="connsiteY4" fmla="*/ 576064 h 600932"/>
                  <a:gd name="connsiteX5" fmla="*/ 105056 w 2913368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600932"/>
                  <a:gd name="connsiteX1" fmla="*/ 2625336 w 2985376"/>
                  <a:gd name="connsiteY1" fmla="*/ 72008 h 600932"/>
                  <a:gd name="connsiteX2" fmla="*/ 2985376 w 2985376"/>
                  <a:gd name="connsiteY2" fmla="*/ 288032 h 600932"/>
                  <a:gd name="connsiteX3" fmla="*/ 2625336 w 2985376"/>
                  <a:gd name="connsiteY3" fmla="*/ 576064 h 600932"/>
                  <a:gd name="connsiteX4" fmla="*/ 105056 w 2985376"/>
                  <a:gd name="connsiteY4" fmla="*/ 576064 h 600932"/>
                  <a:gd name="connsiteX5" fmla="*/ 105056 w 2985376"/>
                  <a:gd name="connsiteY5" fmla="*/ 0 h 60093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04056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600369"/>
                  <a:gd name="connsiteX1" fmla="*/ 2625336 w 2985376"/>
                  <a:gd name="connsiteY1" fmla="*/ 72008 h 600369"/>
                  <a:gd name="connsiteX2" fmla="*/ 2985376 w 2985376"/>
                  <a:gd name="connsiteY2" fmla="*/ 288032 h 600369"/>
                  <a:gd name="connsiteX3" fmla="*/ 2625336 w 2985376"/>
                  <a:gd name="connsiteY3" fmla="*/ 504056 h 600369"/>
                  <a:gd name="connsiteX4" fmla="*/ 105056 w 2985376"/>
                  <a:gd name="connsiteY4" fmla="*/ 576064 h 600369"/>
                  <a:gd name="connsiteX5" fmla="*/ 105056 w 2985376"/>
                  <a:gd name="connsiteY5" fmla="*/ 0 h 600369"/>
                  <a:gd name="connsiteX0" fmla="*/ 105056 w 2985376"/>
                  <a:gd name="connsiteY0" fmla="*/ 0 h 672377"/>
                  <a:gd name="connsiteX1" fmla="*/ 2625336 w 2985376"/>
                  <a:gd name="connsiteY1" fmla="*/ 72008 h 672377"/>
                  <a:gd name="connsiteX2" fmla="*/ 2985376 w 2985376"/>
                  <a:gd name="connsiteY2" fmla="*/ 288032 h 672377"/>
                  <a:gd name="connsiteX3" fmla="*/ 2625336 w 2985376"/>
                  <a:gd name="connsiteY3" fmla="*/ 576064 h 672377"/>
                  <a:gd name="connsiteX4" fmla="*/ 105056 w 2985376"/>
                  <a:gd name="connsiteY4" fmla="*/ 576064 h 672377"/>
                  <a:gd name="connsiteX5" fmla="*/ 105056 w 2985376"/>
                  <a:gd name="connsiteY5" fmla="*/ 0 h 672377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625336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85376"/>
                  <a:gd name="connsiteY0" fmla="*/ 0 h 592472"/>
                  <a:gd name="connsiteX1" fmla="*/ 2625336 w 2985376"/>
                  <a:gd name="connsiteY1" fmla="*/ 72008 h 592472"/>
                  <a:gd name="connsiteX2" fmla="*/ 2985376 w 2985376"/>
                  <a:gd name="connsiteY2" fmla="*/ 288032 h 592472"/>
                  <a:gd name="connsiteX3" fmla="*/ 2553328 w 2985376"/>
                  <a:gd name="connsiteY3" fmla="*/ 576064 h 592472"/>
                  <a:gd name="connsiteX4" fmla="*/ 105056 w 2985376"/>
                  <a:gd name="connsiteY4" fmla="*/ 576064 h 592472"/>
                  <a:gd name="connsiteX5" fmla="*/ 105056 w 2985376"/>
                  <a:gd name="connsiteY5" fmla="*/ 0 h 592472"/>
                  <a:gd name="connsiteX0" fmla="*/ 105056 w 2992418"/>
                  <a:gd name="connsiteY0" fmla="*/ 0 h 592472"/>
                  <a:gd name="connsiteX1" fmla="*/ 2625336 w 2992418"/>
                  <a:gd name="connsiteY1" fmla="*/ 72008 h 592472"/>
                  <a:gd name="connsiteX2" fmla="*/ 2985376 w 2992418"/>
                  <a:gd name="connsiteY2" fmla="*/ 288032 h 592472"/>
                  <a:gd name="connsiteX3" fmla="*/ 2553328 w 2992418"/>
                  <a:gd name="connsiteY3" fmla="*/ 576064 h 592472"/>
                  <a:gd name="connsiteX4" fmla="*/ 105056 w 2992418"/>
                  <a:gd name="connsiteY4" fmla="*/ 576064 h 592472"/>
                  <a:gd name="connsiteX5" fmla="*/ 105056 w 2992418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09041"/>
                  <a:gd name="connsiteY0" fmla="*/ 0 h 592472"/>
                  <a:gd name="connsiteX1" fmla="*/ 2625336 w 3009041"/>
                  <a:gd name="connsiteY1" fmla="*/ 72008 h 592472"/>
                  <a:gd name="connsiteX2" fmla="*/ 2985376 w 3009041"/>
                  <a:gd name="connsiteY2" fmla="*/ 288032 h 592472"/>
                  <a:gd name="connsiteX3" fmla="*/ 2553328 w 3009041"/>
                  <a:gd name="connsiteY3" fmla="*/ 576064 h 592472"/>
                  <a:gd name="connsiteX4" fmla="*/ 105056 w 3009041"/>
                  <a:gd name="connsiteY4" fmla="*/ 576064 h 592472"/>
                  <a:gd name="connsiteX5" fmla="*/ 105056 w 3009041"/>
                  <a:gd name="connsiteY5" fmla="*/ 0 h 592472"/>
                  <a:gd name="connsiteX0" fmla="*/ 105056 w 3034467"/>
                  <a:gd name="connsiteY0" fmla="*/ 0 h 592472"/>
                  <a:gd name="connsiteX1" fmla="*/ 2650762 w 3034467"/>
                  <a:gd name="connsiteY1" fmla="*/ 72008 h 592472"/>
                  <a:gd name="connsiteX2" fmla="*/ 3010802 w 3034467"/>
                  <a:gd name="connsiteY2" fmla="*/ 288032 h 592472"/>
                  <a:gd name="connsiteX3" fmla="*/ 2578754 w 3034467"/>
                  <a:gd name="connsiteY3" fmla="*/ 576064 h 592472"/>
                  <a:gd name="connsiteX4" fmla="*/ 130482 w 3034467"/>
                  <a:gd name="connsiteY4" fmla="*/ 576064 h 592472"/>
                  <a:gd name="connsiteX5" fmla="*/ 105056 w 3034467"/>
                  <a:gd name="connsiteY5" fmla="*/ 0 h 592472"/>
                  <a:gd name="connsiteX0" fmla="*/ 105056 w 2930265"/>
                  <a:gd name="connsiteY0" fmla="*/ 0 h 592472"/>
                  <a:gd name="connsiteX1" fmla="*/ 2650762 w 2930265"/>
                  <a:gd name="connsiteY1" fmla="*/ 72008 h 592472"/>
                  <a:gd name="connsiteX2" fmla="*/ 2573599 w 2930265"/>
                  <a:gd name="connsiteY2" fmla="*/ 216024 h 592472"/>
                  <a:gd name="connsiteX3" fmla="*/ 2578754 w 2930265"/>
                  <a:gd name="connsiteY3" fmla="*/ 576064 h 592472"/>
                  <a:gd name="connsiteX4" fmla="*/ 130482 w 2930265"/>
                  <a:gd name="connsiteY4" fmla="*/ 576064 h 592472"/>
                  <a:gd name="connsiteX5" fmla="*/ 105056 w 2930265"/>
                  <a:gd name="connsiteY5" fmla="*/ 0 h 592472"/>
                  <a:gd name="connsiteX0" fmla="*/ 105056 w 2839576"/>
                  <a:gd name="connsiteY0" fmla="*/ 0 h 592472"/>
                  <a:gd name="connsiteX1" fmla="*/ 2255077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839576"/>
                  <a:gd name="connsiteY0" fmla="*/ 0 h 592472"/>
                  <a:gd name="connsiteX1" fmla="*/ 2334708 w 2839576"/>
                  <a:gd name="connsiteY1" fmla="*/ 72008 h 592472"/>
                  <a:gd name="connsiteX2" fmla="*/ 2573599 w 2839576"/>
                  <a:gd name="connsiteY2" fmla="*/ 216024 h 592472"/>
                  <a:gd name="connsiteX3" fmla="*/ 2578754 w 2839576"/>
                  <a:gd name="connsiteY3" fmla="*/ 576064 h 592472"/>
                  <a:gd name="connsiteX4" fmla="*/ 130482 w 2839576"/>
                  <a:gd name="connsiteY4" fmla="*/ 576064 h 592472"/>
                  <a:gd name="connsiteX5" fmla="*/ 105056 w 2839576"/>
                  <a:gd name="connsiteY5" fmla="*/ 0 h 592472"/>
                  <a:gd name="connsiteX0" fmla="*/ 105056 w 2614210"/>
                  <a:gd name="connsiteY0" fmla="*/ 0 h 592472"/>
                  <a:gd name="connsiteX1" fmla="*/ 2334708 w 2614210"/>
                  <a:gd name="connsiteY1" fmla="*/ 72008 h 592472"/>
                  <a:gd name="connsiteX2" fmla="*/ 2573599 w 2614210"/>
                  <a:gd name="connsiteY2" fmla="*/ 216024 h 592472"/>
                  <a:gd name="connsiteX3" fmla="*/ 2175447 w 2614210"/>
                  <a:gd name="connsiteY3" fmla="*/ 144016 h 592472"/>
                  <a:gd name="connsiteX4" fmla="*/ 130482 w 2614210"/>
                  <a:gd name="connsiteY4" fmla="*/ 576064 h 592472"/>
                  <a:gd name="connsiteX5" fmla="*/ 105056 w 2614210"/>
                  <a:gd name="connsiteY5" fmla="*/ 0 h 592472"/>
                  <a:gd name="connsiteX0" fmla="*/ 105056 w 2614211"/>
                  <a:gd name="connsiteY0" fmla="*/ 0 h 592472"/>
                  <a:gd name="connsiteX1" fmla="*/ 2334708 w 2614211"/>
                  <a:gd name="connsiteY1" fmla="*/ 72008 h 592472"/>
                  <a:gd name="connsiteX2" fmla="*/ 2573599 w 2614211"/>
                  <a:gd name="connsiteY2" fmla="*/ 216024 h 592472"/>
                  <a:gd name="connsiteX3" fmla="*/ 2175447 w 2614211"/>
                  <a:gd name="connsiteY3" fmla="*/ 144016 h 592472"/>
                  <a:gd name="connsiteX4" fmla="*/ 130482 w 2614211"/>
                  <a:gd name="connsiteY4" fmla="*/ 576064 h 592472"/>
                  <a:gd name="connsiteX5" fmla="*/ 105056 w 2614211"/>
                  <a:gd name="connsiteY5" fmla="*/ 0 h 592472"/>
                  <a:gd name="connsiteX0" fmla="*/ 105056 w 2614211"/>
                  <a:gd name="connsiteY0" fmla="*/ 0 h 216024"/>
                  <a:gd name="connsiteX1" fmla="*/ 2334708 w 2614211"/>
                  <a:gd name="connsiteY1" fmla="*/ 72008 h 216024"/>
                  <a:gd name="connsiteX2" fmla="*/ 2573599 w 2614211"/>
                  <a:gd name="connsiteY2" fmla="*/ 216024 h 216024"/>
                  <a:gd name="connsiteX3" fmla="*/ 2175447 w 2614211"/>
                  <a:gd name="connsiteY3" fmla="*/ 144016 h 216024"/>
                  <a:gd name="connsiteX4" fmla="*/ 184687 w 2614211"/>
                  <a:gd name="connsiteY4" fmla="*/ 144016 h 216024"/>
                  <a:gd name="connsiteX5" fmla="*/ 105056 w 2614211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170238 w 2599762"/>
                  <a:gd name="connsiteY4" fmla="*/ 144016 h 216024"/>
                  <a:gd name="connsiteX5" fmla="*/ 90607 w 2599762"/>
                  <a:gd name="connsiteY5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7555 w 2599762"/>
                  <a:gd name="connsiteY4" fmla="*/ 152672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90607 w 2599762"/>
                  <a:gd name="connsiteY0" fmla="*/ 0 h 216024"/>
                  <a:gd name="connsiteX1" fmla="*/ 2320259 w 2599762"/>
                  <a:gd name="connsiteY1" fmla="*/ 72008 h 216024"/>
                  <a:gd name="connsiteX2" fmla="*/ 2559150 w 2599762"/>
                  <a:gd name="connsiteY2" fmla="*/ 216024 h 216024"/>
                  <a:gd name="connsiteX3" fmla="*/ 2160998 w 2599762"/>
                  <a:gd name="connsiteY3" fmla="*/ 144016 h 216024"/>
                  <a:gd name="connsiteX4" fmla="*/ 488759 w 2599762"/>
                  <a:gd name="connsiteY4" fmla="*/ 144016 h 216024"/>
                  <a:gd name="connsiteX5" fmla="*/ 170238 w 2599762"/>
                  <a:gd name="connsiteY5" fmla="*/ 144016 h 216024"/>
                  <a:gd name="connsiteX6" fmla="*/ 90607 w 2599762"/>
                  <a:gd name="connsiteY6" fmla="*/ 0 h 216024"/>
                  <a:gd name="connsiteX0" fmla="*/ 501683 w 3010838"/>
                  <a:gd name="connsiteY0" fmla="*/ 193 h 216217"/>
                  <a:gd name="connsiteX1" fmla="*/ 2731335 w 3010838"/>
                  <a:gd name="connsiteY1" fmla="*/ 72201 h 216217"/>
                  <a:gd name="connsiteX2" fmla="*/ 2970226 w 3010838"/>
                  <a:gd name="connsiteY2" fmla="*/ 216217 h 216217"/>
                  <a:gd name="connsiteX3" fmla="*/ 2572074 w 3010838"/>
                  <a:gd name="connsiteY3" fmla="*/ 144209 h 216217"/>
                  <a:gd name="connsiteX4" fmla="*/ 899835 w 3010838"/>
                  <a:gd name="connsiteY4" fmla="*/ 144209 h 216217"/>
                  <a:gd name="connsiteX5" fmla="*/ 581314 w 3010838"/>
                  <a:gd name="connsiteY5" fmla="*/ 144209 h 216217"/>
                  <a:gd name="connsiteX6" fmla="*/ 501683 w 3010838"/>
                  <a:gd name="connsiteY6" fmla="*/ 193 h 216217"/>
                  <a:gd name="connsiteX0" fmla="*/ 13272 w 2442796"/>
                  <a:gd name="connsiteY0" fmla="*/ 90645 h 162653"/>
                  <a:gd name="connsiteX1" fmla="*/ 2163293 w 2442796"/>
                  <a:gd name="connsiteY1" fmla="*/ 18637 h 162653"/>
                  <a:gd name="connsiteX2" fmla="*/ 2402184 w 2442796"/>
                  <a:gd name="connsiteY2" fmla="*/ 162653 h 162653"/>
                  <a:gd name="connsiteX3" fmla="*/ 2004032 w 2442796"/>
                  <a:gd name="connsiteY3" fmla="*/ 90645 h 162653"/>
                  <a:gd name="connsiteX4" fmla="*/ 331793 w 2442796"/>
                  <a:gd name="connsiteY4" fmla="*/ 90645 h 162653"/>
                  <a:gd name="connsiteX5" fmla="*/ 13272 w 2442796"/>
                  <a:gd name="connsiteY5" fmla="*/ 90645 h 162653"/>
                  <a:gd name="connsiteX0" fmla="*/ 0 w 2509155"/>
                  <a:gd name="connsiteY0" fmla="*/ 0 h 216023"/>
                  <a:gd name="connsiteX1" fmla="*/ 2229652 w 2509155"/>
                  <a:gd name="connsiteY1" fmla="*/ 72007 h 216023"/>
                  <a:gd name="connsiteX2" fmla="*/ 2468543 w 2509155"/>
                  <a:gd name="connsiteY2" fmla="*/ 216023 h 216023"/>
                  <a:gd name="connsiteX3" fmla="*/ 2070391 w 2509155"/>
                  <a:gd name="connsiteY3" fmla="*/ 144015 h 216023"/>
                  <a:gd name="connsiteX4" fmla="*/ 398152 w 2509155"/>
                  <a:gd name="connsiteY4" fmla="*/ 144015 h 216023"/>
                  <a:gd name="connsiteX5" fmla="*/ 0 w 2509155"/>
                  <a:gd name="connsiteY5" fmla="*/ 0 h 216023"/>
                  <a:gd name="connsiteX0" fmla="*/ 14596 w 2523751"/>
                  <a:gd name="connsiteY0" fmla="*/ 0 h 216023"/>
                  <a:gd name="connsiteX1" fmla="*/ 2244248 w 2523751"/>
                  <a:gd name="connsiteY1" fmla="*/ 72007 h 216023"/>
                  <a:gd name="connsiteX2" fmla="*/ 2483139 w 2523751"/>
                  <a:gd name="connsiteY2" fmla="*/ 216023 h 216023"/>
                  <a:gd name="connsiteX3" fmla="*/ 2084987 w 2523751"/>
                  <a:gd name="connsiteY3" fmla="*/ 144015 h 216023"/>
                  <a:gd name="connsiteX4" fmla="*/ 412748 w 2523751"/>
                  <a:gd name="connsiteY4" fmla="*/ 144015 h 216023"/>
                  <a:gd name="connsiteX5" fmla="*/ 14596 w 2523751"/>
                  <a:gd name="connsiteY5" fmla="*/ 0 h 216023"/>
                  <a:gd name="connsiteX0" fmla="*/ 14596 w 2444119"/>
                  <a:gd name="connsiteY0" fmla="*/ 0 h 216023"/>
                  <a:gd name="connsiteX1" fmla="*/ 2164616 w 2444119"/>
                  <a:gd name="connsiteY1" fmla="*/ 72007 h 216023"/>
                  <a:gd name="connsiteX2" fmla="*/ 2403507 w 2444119"/>
                  <a:gd name="connsiteY2" fmla="*/ 216023 h 216023"/>
                  <a:gd name="connsiteX3" fmla="*/ 2005355 w 2444119"/>
                  <a:gd name="connsiteY3" fmla="*/ 144015 h 216023"/>
                  <a:gd name="connsiteX4" fmla="*/ 333116 w 2444119"/>
                  <a:gd name="connsiteY4" fmla="*/ 144015 h 216023"/>
                  <a:gd name="connsiteX5" fmla="*/ 14596 w 2444119"/>
                  <a:gd name="connsiteY5" fmla="*/ 0 h 216023"/>
                  <a:gd name="connsiteX0" fmla="*/ 14596 w 2523749"/>
                  <a:gd name="connsiteY0" fmla="*/ 0 h 216023"/>
                  <a:gd name="connsiteX1" fmla="*/ 2244246 w 2523749"/>
                  <a:gd name="connsiteY1" fmla="*/ 72007 h 216023"/>
                  <a:gd name="connsiteX2" fmla="*/ 2483137 w 2523749"/>
                  <a:gd name="connsiteY2" fmla="*/ 216023 h 216023"/>
                  <a:gd name="connsiteX3" fmla="*/ 2084985 w 2523749"/>
                  <a:gd name="connsiteY3" fmla="*/ 144015 h 216023"/>
                  <a:gd name="connsiteX4" fmla="*/ 412746 w 2523749"/>
                  <a:gd name="connsiteY4" fmla="*/ 144015 h 216023"/>
                  <a:gd name="connsiteX5" fmla="*/ 14596 w 2523749"/>
                  <a:gd name="connsiteY5" fmla="*/ 0 h 216023"/>
                  <a:gd name="connsiteX0" fmla="*/ 14596 w 2523749"/>
                  <a:gd name="connsiteY0" fmla="*/ 88129 h 304152"/>
                  <a:gd name="connsiteX1" fmla="*/ 2244246 w 2523749"/>
                  <a:gd name="connsiteY1" fmla="*/ 160136 h 304152"/>
                  <a:gd name="connsiteX2" fmla="*/ 2483137 w 2523749"/>
                  <a:gd name="connsiteY2" fmla="*/ 304152 h 304152"/>
                  <a:gd name="connsiteX3" fmla="*/ 2084985 w 2523749"/>
                  <a:gd name="connsiteY3" fmla="*/ 232144 h 304152"/>
                  <a:gd name="connsiteX4" fmla="*/ 412746 w 2523749"/>
                  <a:gd name="connsiteY4" fmla="*/ 232144 h 304152"/>
                  <a:gd name="connsiteX5" fmla="*/ 14596 w 2523749"/>
                  <a:gd name="connsiteY5" fmla="*/ 88129 h 304152"/>
                  <a:gd name="connsiteX0" fmla="*/ 14596 w 2523749"/>
                  <a:gd name="connsiteY0" fmla="*/ 88129 h 245558"/>
                  <a:gd name="connsiteX1" fmla="*/ 2244246 w 2523749"/>
                  <a:gd name="connsiteY1" fmla="*/ 88128 h 245558"/>
                  <a:gd name="connsiteX2" fmla="*/ 2483137 w 2523749"/>
                  <a:gd name="connsiteY2" fmla="*/ 232144 h 245558"/>
                  <a:gd name="connsiteX3" fmla="*/ 2084985 w 2523749"/>
                  <a:gd name="connsiteY3" fmla="*/ 160136 h 245558"/>
                  <a:gd name="connsiteX4" fmla="*/ 412746 w 2523749"/>
                  <a:gd name="connsiteY4" fmla="*/ 160136 h 245558"/>
                  <a:gd name="connsiteX5" fmla="*/ 14596 w 2523749"/>
                  <a:gd name="connsiteY5" fmla="*/ 88129 h 245558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6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0 w 2509153"/>
                  <a:gd name="connsiteY4" fmla="*/ 160136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  <a:gd name="connsiteX0" fmla="*/ 0 w 2509153"/>
                  <a:gd name="connsiteY0" fmla="*/ 88129 h 232144"/>
                  <a:gd name="connsiteX1" fmla="*/ 2229650 w 2509153"/>
                  <a:gd name="connsiteY1" fmla="*/ 88128 h 232144"/>
                  <a:gd name="connsiteX2" fmla="*/ 2468541 w 2509153"/>
                  <a:gd name="connsiteY2" fmla="*/ 232144 h 232144"/>
                  <a:gd name="connsiteX3" fmla="*/ 2070389 w 2509153"/>
                  <a:gd name="connsiteY3" fmla="*/ 160137 h 232144"/>
                  <a:gd name="connsiteX4" fmla="*/ 398151 w 2509153"/>
                  <a:gd name="connsiteY4" fmla="*/ 160137 h 232144"/>
                  <a:gd name="connsiteX5" fmla="*/ 0 w 2509153"/>
                  <a:gd name="connsiteY5" fmla="*/ 88129 h 23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9153" h="232144">
                    <a:moveTo>
                      <a:pt x="0" y="88129"/>
                    </a:moveTo>
                    <a:cubicBezTo>
                      <a:pt x="48298" y="0"/>
                      <a:pt x="1486433" y="64126"/>
                      <a:pt x="2229650" y="88128"/>
                    </a:cubicBezTo>
                    <a:cubicBezTo>
                      <a:pt x="2509153" y="98336"/>
                      <a:pt x="2475583" y="146073"/>
                      <a:pt x="2468541" y="232144"/>
                    </a:cubicBezTo>
                    <a:cubicBezTo>
                      <a:pt x="2383517" y="173681"/>
                      <a:pt x="2293243" y="166663"/>
                      <a:pt x="2070389" y="160137"/>
                    </a:cubicBezTo>
                    <a:cubicBezTo>
                      <a:pt x="1706259" y="133409"/>
                      <a:pt x="483427" y="69492"/>
                      <a:pt x="398151" y="160137"/>
                    </a:cubicBezTo>
                    <a:cubicBezTo>
                      <a:pt x="209805" y="160518"/>
                      <a:pt x="94093" y="202894"/>
                      <a:pt x="0" y="88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7518240" y="2636912"/>
                <a:ext cx="226475" cy="514684"/>
              </a:xfrm>
              <a:custGeom>
                <a:avLst/>
                <a:gdLst>
                  <a:gd name="connsiteX0" fmla="*/ 0 w 1368152"/>
                  <a:gd name="connsiteY0" fmla="*/ 0 h 360040"/>
                  <a:gd name="connsiteX1" fmla="*/ 1368152 w 1368152"/>
                  <a:gd name="connsiteY1" fmla="*/ 0 h 360040"/>
                  <a:gd name="connsiteX2" fmla="*/ 1368152 w 1368152"/>
                  <a:gd name="connsiteY2" fmla="*/ 360040 h 360040"/>
                  <a:gd name="connsiteX3" fmla="*/ 0 w 1368152"/>
                  <a:gd name="connsiteY3" fmla="*/ 360040 h 360040"/>
                  <a:gd name="connsiteX4" fmla="*/ 0 w 1368152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123628 w 1491780"/>
                  <a:gd name="connsiteY0" fmla="*/ 0 h 360040"/>
                  <a:gd name="connsiteX1" fmla="*/ 1491780 w 1491780"/>
                  <a:gd name="connsiteY1" fmla="*/ 0 h 360040"/>
                  <a:gd name="connsiteX2" fmla="*/ 1491780 w 1491780"/>
                  <a:gd name="connsiteY2" fmla="*/ 360040 h 360040"/>
                  <a:gd name="connsiteX3" fmla="*/ 123628 w 1491780"/>
                  <a:gd name="connsiteY3" fmla="*/ 360040 h 360040"/>
                  <a:gd name="connsiteX4" fmla="*/ 123628 w 1491780"/>
                  <a:gd name="connsiteY4" fmla="*/ 0 h 360040"/>
                  <a:gd name="connsiteX0" fmla="*/ 94445 w 1462597"/>
                  <a:gd name="connsiteY0" fmla="*/ 0 h 360040"/>
                  <a:gd name="connsiteX1" fmla="*/ 1462597 w 1462597"/>
                  <a:gd name="connsiteY1" fmla="*/ 0 h 360040"/>
                  <a:gd name="connsiteX2" fmla="*/ 1462597 w 1462597"/>
                  <a:gd name="connsiteY2" fmla="*/ 360040 h 360040"/>
                  <a:gd name="connsiteX3" fmla="*/ 94445 w 1462597"/>
                  <a:gd name="connsiteY3" fmla="*/ 360040 h 360040"/>
                  <a:gd name="connsiteX4" fmla="*/ 94445 w 1462597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0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0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29333 w 1397485"/>
                  <a:gd name="connsiteY0" fmla="*/ 72008 h 360040"/>
                  <a:gd name="connsiteX1" fmla="*/ 1397485 w 1397485"/>
                  <a:gd name="connsiteY1" fmla="*/ 0 h 360040"/>
                  <a:gd name="connsiteX2" fmla="*/ 1397485 w 1397485"/>
                  <a:gd name="connsiteY2" fmla="*/ 360040 h 360040"/>
                  <a:gd name="connsiteX3" fmla="*/ 29333 w 1397485"/>
                  <a:gd name="connsiteY3" fmla="*/ 360040 h 360040"/>
                  <a:gd name="connsiteX4" fmla="*/ 29333 w 1397485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42965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429650"/>
                  <a:gd name="connsiteY0" fmla="*/ 72008 h 360040"/>
                  <a:gd name="connsiteX1" fmla="*/ 1429650 w 1429650"/>
                  <a:gd name="connsiteY1" fmla="*/ 0 h 360040"/>
                  <a:gd name="connsiteX2" fmla="*/ 1069610 w 1429650"/>
                  <a:gd name="connsiteY2" fmla="*/ 360040 h 360040"/>
                  <a:gd name="connsiteX3" fmla="*/ 61498 w 1429650"/>
                  <a:gd name="connsiteY3" fmla="*/ 360040 h 360040"/>
                  <a:gd name="connsiteX4" fmla="*/ 61498 w 1429650"/>
                  <a:gd name="connsiteY4" fmla="*/ 72008 h 360040"/>
                  <a:gd name="connsiteX0" fmla="*/ 61498 w 1069610"/>
                  <a:gd name="connsiteY0" fmla="*/ 72008 h 360040"/>
                  <a:gd name="connsiteX1" fmla="*/ 1069610 w 1069610"/>
                  <a:gd name="connsiteY1" fmla="*/ 0 h 360040"/>
                  <a:gd name="connsiteX2" fmla="*/ 1069610 w 1069610"/>
                  <a:gd name="connsiteY2" fmla="*/ 360040 h 360040"/>
                  <a:gd name="connsiteX3" fmla="*/ 61498 w 1069610"/>
                  <a:gd name="connsiteY3" fmla="*/ 360040 h 360040"/>
                  <a:gd name="connsiteX4" fmla="*/ 61498 w 1069610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069610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65728 h 425768"/>
                  <a:gd name="connsiteX1" fmla="*/ 1285634 w 1285634"/>
                  <a:gd name="connsiteY1" fmla="*/ 65728 h 425768"/>
                  <a:gd name="connsiteX2" fmla="*/ 1285634 w 1285634"/>
                  <a:gd name="connsiteY2" fmla="*/ 425768 h 425768"/>
                  <a:gd name="connsiteX3" fmla="*/ 61498 w 1285634"/>
                  <a:gd name="connsiteY3" fmla="*/ 425768 h 425768"/>
                  <a:gd name="connsiteX4" fmla="*/ 61498 w 1285634"/>
                  <a:gd name="connsiteY4" fmla="*/ 65728 h 425768"/>
                  <a:gd name="connsiteX0" fmla="*/ 61498 w 1285634"/>
                  <a:gd name="connsiteY0" fmla="*/ 17806 h 377846"/>
                  <a:gd name="connsiteX1" fmla="*/ 1285634 w 1285634"/>
                  <a:gd name="connsiteY1" fmla="*/ 17806 h 377846"/>
                  <a:gd name="connsiteX2" fmla="*/ 1285634 w 1285634"/>
                  <a:gd name="connsiteY2" fmla="*/ 377846 h 377846"/>
                  <a:gd name="connsiteX3" fmla="*/ 61498 w 1285634"/>
                  <a:gd name="connsiteY3" fmla="*/ 377846 h 377846"/>
                  <a:gd name="connsiteX4" fmla="*/ 61498 w 1285634"/>
                  <a:gd name="connsiteY4" fmla="*/ 17806 h 377846"/>
                  <a:gd name="connsiteX0" fmla="*/ 61498 w 1285634"/>
                  <a:gd name="connsiteY0" fmla="*/ 72008 h 360040"/>
                  <a:gd name="connsiteX1" fmla="*/ 1285634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85634"/>
                  <a:gd name="connsiteY0" fmla="*/ 17806 h 305838"/>
                  <a:gd name="connsiteX1" fmla="*/ 1285634 w 1285634"/>
                  <a:gd name="connsiteY1" fmla="*/ 17806 h 305838"/>
                  <a:gd name="connsiteX2" fmla="*/ 1285634 w 1285634"/>
                  <a:gd name="connsiteY2" fmla="*/ 305838 h 305838"/>
                  <a:gd name="connsiteX3" fmla="*/ 61498 w 1285634"/>
                  <a:gd name="connsiteY3" fmla="*/ 305838 h 305838"/>
                  <a:gd name="connsiteX4" fmla="*/ 61498 w 1285634"/>
                  <a:gd name="connsiteY4" fmla="*/ 17806 h 305838"/>
                  <a:gd name="connsiteX0" fmla="*/ 61498 w 1285634"/>
                  <a:gd name="connsiteY0" fmla="*/ 72008 h 360040"/>
                  <a:gd name="connsiteX1" fmla="*/ 1213626 w 1285634"/>
                  <a:gd name="connsiteY1" fmla="*/ 0 h 360040"/>
                  <a:gd name="connsiteX2" fmla="*/ 1285634 w 1285634"/>
                  <a:gd name="connsiteY2" fmla="*/ 360040 h 360040"/>
                  <a:gd name="connsiteX3" fmla="*/ 61498 w 1285634"/>
                  <a:gd name="connsiteY3" fmla="*/ 360040 h 360040"/>
                  <a:gd name="connsiteX4" fmla="*/ 61498 w 1285634"/>
                  <a:gd name="connsiteY4" fmla="*/ 72008 h 360040"/>
                  <a:gd name="connsiteX0" fmla="*/ 61498 w 1213626"/>
                  <a:gd name="connsiteY0" fmla="*/ 72008 h 432048"/>
                  <a:gd name="connsiteX1" fmla="*/ 1213626 w 1213626"/>
                  <a:gd name="connsiteY1" fmla="*/ 0 h 432048"/>
                  <a:gd name="connsiteX2" fmla="*/ 1141618 w 1213626"/>
                  <a:gd name="connsiteY2" fmla="*/ 432048 h 432048"/>
                  <a:gd name="connsiteX3" fmla="*/ 61498 w 1213626"/>
                  <a:gd name="connsiteY3" fmla="*/ 360040 h 432048"/>
                  <a:gd name="connsiteX4" fmla="*/ 61498 w 1213626"/>
                  <a:gd name="connsiteY4" fmla="*/ 72008 h 432048"/>
                  <a:gd name="connsiteX0" fmla="*/ 61498 w 1203116"/>
                  <a:gd name="connsiteY0" fmla="*/ 17806 h 449854"/>
                  <a:gd name="connsiteX1" fmla="*/ 1203116 w 1203116"/>
                  <a:gd name="connsiteY1" fmla="*/ 17806 h 449854"/>
                  <a:gd name="connsiteX2" fmla="*/ 1131108 w 1203116"/>
                  <a:gd name="connsiteY2" fmla="*/ 449854 h 449854"/>
                  <a:gd name="connsiteX3" fmla="*/ 50988 w 1203116"/>
                  <a:gd name="connsiteY3" fmla="*/ 377846 h 449854"/>
                  <a:gd name="connsiteX4" fmla="*/ 61498 w 1203116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246674"/>
                  <a:gd name="connsiteY0" fmla="*/ 17806 h 449854"/>
                  <a:gd name="connsiteX1" fmla="*/ 1246674 w 1246674"/>
                  <a:gd name="connsiteY1" fmla="*/ 17806 h 449854"/>
                  <a:gd name="connsiteX2" fmla="*/ 1174666 w 1246674"/>
                  <a:gd name="connsiteY2" fmla="*/ 449854 h 449854"/>
                  <a:gd name="connsiteX3" fmla="*/ 94546 w 1246674"/>
                  <a:gd name="connsiteY3" fmla="*/ 377846 h 449854"/>
                  <a:gd name="connsiteX4" fmla="*/ 105056 w 1246674"/>
                  <a:gd name="connsiteY4" fmla="*/ 17806 h 449854"/>
                  <a:gd name="connsiteX0" fmla="*/ 105056 w 1329192"/>
                  <a:gd name="connsiteY0" fmla="*/ 17806 h 377846"/>
                  <a:gd name="connsiteX1" fmla="*/ 1246674 w 1329192"/>
                  <a:gd name="connsiteY1" fmla="*/ 17806 h 377846"/>
                  <a:gd name="connsiteX2" fmla="*/ 1329192 w 1329192"/>
                  <a:gd name="connsiteY2" fmla="*/ 377846 h 377846"/>
                  <a:gd name="connsiteX3" fmla="*/ 94546 w 1329192"/>
                  <a:gd name="connsiteY3" fmla="*/ 377846 h 377846"/>
                  <a:gd name="connsiteX4" fmla="*/ 105056 w 1329192"/>
                  <a:gd name="connsiteY4" fmla="*/ 17806 h 377846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432048"/>
                  <a:gd name="connsiteX1" fmla="*/ 1401200 w 1401200"/>
                  <a:gd name="connsiteY1" fmla="*/ 0 h 432048"/>
                  <a:gd name="connsiteX2" fmla="*/ 1329192 w 1401200"/>
                  <a:gd name="connsiteY2" fmla="*/ 432048 h 432048"/>
                  <a:gd name="connsiteX3" fmla="*/ 94546 w 1401200"/>
                  <a:gd name="connsiteY3" fmla="*/ 432048 h 432048"/>
                  <a:gd name="connsiteX4" fmla="*/ 105056 w 1401200"/>
                  <a:gd name="connsiteY4" fmla="*/ 72008 h 432048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401200"/>
                  <a:gd name="connsiteY0" fmla="*/ 72008 h 504056"/>
                  <a:gd name="connsiteX1" fmla="*/ 1401200 w 1401200"/>
                  <a:gd name="connsiteY1" fmla="*/ 0 h 504056"/>
                  <a:gd name="connsiteX2" fmla="*/ 1329192 w 1401200"/>
                  <a:gd name="connsiteY2" fmla="*/ 504056 h 504056"/>
                  <a:gd name="connsiteX3" fmla="*/ 94546 w 1401200"/>
                  <a:gd name="connsiteY3" fmla="*/ 432048 h 504056"/>
                  <a:gd name="connsiteX4" fmla="*/ 105056 w 1401200"/>
                  <a:gd name="connsiteY4" fmla="*/ 72008 h 504056"/>
                  <a:gd name="connsiteX0" fmla="*/ 105056 w 1866296"/>
                  <a:gd name="connsiteY0" fmla="*/ 17806 h 521862"/>
                  <a:gd name="connsiteX1" fmla="*/ 1866296 w 1866296"/>
                  <a:gd name="connsiteY1" fmla="*/ 17806 h 521862"/>
                  <a:gd name="connsiteX2" fmla="*/ 1794288 w 1866296"/>
                  <a:gd name="connsiteY2" fmla="*/ 521862 h 521862"/>
                  <a:gd name="connsiteX3" fmla="*/ 559642 w 1866296"/>
                  <a:gd name="connsiteY3" fmla="*/ 449854 h 521862"/>
                  <a:gd name="connsiteX4" fmla="*/ 105056 w 1866296"/>
                  <a:gd name="connsiteY4" fmla="*/ 17806 h 521862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1794288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105056 w 1866296"/>
                  <a:gd name="connsiteY0" fmla="*/ 17806 h 545865"/>
                  <a:gd name="connsiteX1" fmla="*/ 1866296 w 1866296"/>
                  <a:gd name="connsiteY1" fmla="*/ 17806 h 545865"/>
                  <a:gd name="connsiteX2" fmla="*/ 321080 w 1866296"/>
                  <a:gd name="connsiteY2" fmla="*/ 521862 h 545865"/>
                  <a:gd name="connsiteX3" fmla="*/ 105056 w 1866296"/>
                  <a:gd name="connsiteY3" fmla="*/ 521862 h 545865"/>
                  <a:gd name="connsiteX4" fmla="*/ 105056 w 1866296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534955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5865"/>
                  <a:gd name="connsiteX1" fmla="*/ 462947 w 806380"/>
                  <a:gd name="connsiteY1" fmla="*/ 17806 h 545865"/>
                  <a:gd name="connsiteX2" fmla="*/ 462948 w 806380"/>
                  <a:gd name="connsiteY2" fmla="*/ 521862 h 545865"/>
                  <a:gd name="connsiteX3" fmla="*/ 318931 w 806380"/>
                  <a:gd name="connsiteY3" fmla="*/ 521862 h 545865"/>
                  <a:gd name="connsiteX4" fmla="*/ 318931 w 806380"/>
                  <a:gd name="connsiteY4" fmla="*/ 17806 h 545865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30"/>
                  <a:gd name="connsiteX1" fmla="*/ 462947 w 806380"/>
                  <a:gd name="connsiteY1" fmla="*/ 17806 h 546730"/>
                  <a:gd name="connsiteX2" fmla="*/ 462948 w 806380"/>
                  <a:gd name="connsiteY2" fmla="*/ 521862 h 546730"/>
                  <a:gd name="connsiteX3" fmla="*/ 318931 w 806380"/>
                  <a:gd name="connsiteY3" fmla="*/ 521862 h 546730"/>
                  <a:gd name="connsiteX4" fmla="*/ 318931 w 806380"/>
                  <a:gd name="connsiteY4" fmla="*/ 17806 h 546730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618738"/>
                  <a:gd name="connsiteX1" fmla="*/ 462947 w 806380"/>
                  <a:gd name="connsiteY1" fmla="*/ 17806 h 618738"/>
                  <a:gd name="connsiteX2" fmla="*/ 462948 w 806380"/>
                  <a:gd name="connsiteY2" fmla="*/ 593870 h 618738"/>
                  <a:gd name="connsiteX3" fmla="*/ 318931 w 806380"/>
                  <a:gd name="connsiteY3" fmla="*/ 521862 h 618738"/>
                  <a:gd name="connsiteX4" fmla="*/ 318931 w 806380"/>
                  <a:gd name="connsiteY4" fmla="*/ 17806 h 618738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318931 w 806380"/>
                  <a:gd name="connsiteY0" fmla="*/ 17806 h 546729"/>
                  <a:gd name="connsiteX1" fmla="*/ 462947 w 806380"/>
                  <a:gd name="connsiteY1" fmla="*/ 17806 h 546729"/>
                  <a:gd name="connsiteX2" fmla="*/ 462948 w 806380"/>
                  <a:gd name="connsiteY2" fmla="*/ 521861 h 546729"/>
                  <a:gd name="connsiteX3" fmla="*/ 318931 w 806380"/>
                  <a:gd name="connsiteY3" fmla="*/ 521862 h 546729"/>
                  <a:gd name="connsiteX4" fmla="*/ 318931 w 806380"/>
                  <a:gd name="connsiteY4" fmla="*/ 17806 h 546729"/>
                  <a:gd name="connsiteX0" fmla="*/ 288032 w 775481"/>
                  <a:gd name="connsiteY0" fmla="*/ 17806 h 564535"/>
                  <a:gd name="connsiteX1" fmla="*/ 462947 w 775481"/>
                  <a:gd name="connsiteY1" fmla="*/ 35612 h 564535"/>
                  <a:gd name="connsiteX2" fmla="*/ 462948 w 775481"/>
                  <a:gd name="connsiteY2" fmla="*/ 539667 h 564535"/>
                  <a:gd name="connsiteX3" fmla="*/ 318931 w 775481"/>
                  <a:gd name="connsiteY3" fmla="*/ 539668 h 564535"/>
                  <a:gd name="connsiteX4" fmla="*/ 288032 w 775481"/>
                  <a:gd name="connsiteY4" fmla="*/ 17806 h 564535"/>
                  <a:gd name="connsiteX0" fmla="*/ 246922 w 734371"/>
                  <a:gd name="connsiteY0" fmla="*/ 17806 h 564535"/>
                  <a:gd name="connsiteX1" fmla="*/ 462947 w 734371"/>
                  <a:gd name="connsiteY1" fmla="*/ 17806 h 564535"/>
                  <a:gd name="connsiteX2" fmla="*/ 421838 w 734371"/>
                  <a:gd name="connsiteY2" fmla="*/ 539667 h 564535"/>
                  <a:gd name="connsiteX3" fmla="*/ 277821 w 734371"/>
                  <a:gd name="connsiteY3" fmla="*/ 539668 h 564535"/>
                  <a:gd name="connsiteX4" fmla="*/ 246922 w 734371"/>
                  <a:gd name="connsiteY4" fmla="*/ 17806 h 564535"/>
                  <a:gd name="connsiteX0" fmla="*/ 228549 w 715998"/>
                  <a:gd name="connsiteY0" fmla="*/ 17806 h 564535"/>
                  <a:gd name="connsiteX1" fmla="*/ 444574 w 715998"/>
                  <a:gd name="connsiteY1" fmla="*/ 17806 h 564535"/>
                  <a:gd name="connsiteX2" fmla="*/ 403465 w 715998"/>
                  <a:gd name="connsiteY2" fmla="*/ 539667 h 564535"/>
                  <a:gd name="connsiteX3" fmla="*/ 259448 w 715998"/>
                  <a:gd name="connsiteY3" fmla="*/ 539668 h 564535"/>
                  <a:gd name="connsiteX4" fmla="*/ 228549 w 715998"/>
                  <a:gd name="connsiteY4" fmla="*/ 17806 h 564535"/>
                  <a:gd name="connsiteX0" fmla="*/ 105056 w 592505"/>
                  <a:gd name="connsiteY0" fmla="*/ 435694 h 982423"/>
                  <a:gd name="connsiteX1" fmla="*/ 321081 w 592505"/>
                  <a:gd name="connsiteY1" fmla="*/ 435694 h 982423"/>
                  <a:gd name="connsiteX2" fmla="*/ 279972 w 592505"/>
                  <a:gd name="connsiteY2" fmla="*/ 957555 h 982423"/>
                  <a:gd name="connsiteX3" fmla="*/ 135955 w 592505"/>
                  <a:gd name="connsiteY3" fmla="*/ 957556 h 982423"/>
                  <a:gd name="connsiteX4" fmla="*/ 105056 w 592505"/>
                  <a:gd name="connsiteY4" fmla="*/ 435694 h 982423"/>
                  <a:gd name="connsiteX0" fmla="*/ 105056 w 592505"/>
                  <a:gd name="connsiteY0" fmla="*/ 733937 h 1280666"/>
                  <a:gd name="connsiteX1" fmla="*/ 321081 w 592505"/>
                  <a:gd name="connsiteY1" fmla="*/ 733937 h 1280666"/>
                  <a:gd name="connsiteX2" fmla="*/ 279972 w 592505"/>
                  <a:gd name="connsiteY2" fmla="*/ 1255798 h 1280666"/>
                  <a:gd name="connsiteX3" fmla="*/ 135955 w 592505"/>
                  <a:gd name="connsiteY3" fmla="*/ 1255799 h 1280666"/>
                  <a:gd name="connsiteX4" fmla="*/ 105056 w 592505"/>
                  <a:gd name="connsiteY4" fmla="*/ 733937 h 1280666"/>
                  <a:gd name="connsiteX0" fmla="*/ 105056 w 592505"/>
                  <a:gd name="connsiteY0" fmla="*/ 589921 h 1280666"/>
                  <a:gd name="connsiteX1" fmla="*/ 537105 w 592505"/>
                  <a:gd name="connsiteY1" fmla="*/ 733937 h 1280666"/>
                  <a:gd name="connsiteX2" fmla="*/ 495996 w 592505"/>
                  <a:gd name="connsiteY2" fmla="*/ 1255798 h 1280666"/>
                  <a:gd name="connsiteX3" fmla="*/ 351979 w 592505"/>
                  <a:gd name="connsiteY3" fmla="*/ 1255799 h 1280666"/>
                  <a:gd name="connsiteX4" fmla="*/ 105056 w 592505"/>
                  <a:gd name="connsiteY4" fmla="*/ 589921 h 1280666"/>
                  <a:gd name="connsiteX0" fmla="*/ 105056 w 696211"/>
                  <a:gd name="connsiteY0" fmla="*/ 577863 h 1268608"/>
                  <a:gd name="connsiteX1" fmla="*/ 537105 w 696211"/>
                  <a:gd name="connsiteY1" fmla="*/ 721879 h 1268608"/>
                  <a:gd name="connsiteX2" fmla="*/ 495996 w 696211"/>
                  <a:gd name="connsiteY2" fmla="*/ 1243740 h 1268608"/>
                  <a:gd name="connsiteX3" fmla="*/ 351979 w 696211"/>
                  <a:gd name="connsiteY3" fmla="*/ 1243741 h 1268608"/>
                  <a:gd name="connsiteX4" fmla="*/ 105056 w 696211"/>
                  <a:gd name="connsiteY4" fmla="*/ 577863 h 1268608"/>
                  <a:gd name="connsiteX0" fmla="*/ 105056 w 592505"/>
                  <a:gd name="connsiteY0" fmla="*/ 721879 h 1268608"/>
                  <a:gd name="connsiteX1" fmla="*/ 321081 w 592505"/>
                  <a:gd name="connsiteY1" fmla="*/ 721879 h 1268608"/>
                  <a:gd name="connsiteX2" fmla="*/ 279972 w 592505"/>
                  <a:gd name="connsiteY2" fmla="*/ 1243740 h 1268608"/>
                  <a:gd name="connsiteX3" fmla="*/ 135955 w 592505"/>
                  <a:gd name="connsiteY3" fmla="*/ 1243741 h 1268608"/>
                  <a:gd name="connsiteX4" fmla="*/ 105056 w 592505"/>
                  <a:gd name="connsiteY4" fmla="*/ 721879 h 1268608"/>
                  <a:gd name="connsiteX0" fmla="*/ 105056 w 480187"/>
                  <a:gd name="connsiteY0" fmla="*/ 721879 h 1268608"/>
                  <a:gd name="connsiteX1" fmla="*/ 321081 w 480187"/>
                  <a:gd name="connsiteY1" fmla="*/ 721879 h 1268608"/>
                  <a:gd name="connsiteX2" fmla="*/ 279972 w 480187"/>
                  <a:gd name="connsiteY2" fmla="*/ 1243740 h 1268608"/>
                  <a:gd name="connsiteX3" fmla="*/ 135955 w 480187"/>
                  <a:gd name="connsiteY3" fmla="*/ 1243741 h 1268608"/>
                  <a:gd name="connsiteX4" fmla="*/ 105056 w 480187"/>
                  <a:gd name="connsiteY4" fmla="*/ 721879 h 1268608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84707"/>
                  <a:gd name="connsiteX1" fmla="*/ 321081 w 321081"/>
                  <a:gd name="connsiteY1" fmla="*/ 37978 h 584707"/>
                  <a:gd name="connsiteX2" fmla="*/ 279972 w 321081"/>
                  <a:gd name="connsiteY2" fmla="*/ 559839 h 584707"/>
                  <a:gd name="connsiteX3" fmla="*/ 135955 w 321081"/>
                  <a:gd name="connsiteY3" fmla="*/ 559840 h 584707"/>
                  <a:gd name="connsiteX4" fmla="*/ 105056 w 321081"/>
                  <a:gd name="connsiteY4" fmla="*/ 37978 h 584707"/>
                  <a:gd name="connsiteX0" fmla="*/ 105056 w 321081"/>
                  <a:gd name="connsiteY0" fmla="*/ 37978 h 566902"/>
                  <a:gd name="connsiteX1" fmla="*/ 321081 w 321081"/>
                  <a:gd name="connsiteY1" fmla="*/ 37978 h 566902"/>
                  <a:gd name="connsiteX2" fmla="*/ 249072 w 321081"/>
                  <a:gd name="connsiteY2" fmla="*/ 542034 h 566902"/>
                  <a:gd name="connsiteX3" fmla="*/ 135955 w 321081"/>
                  <a:gd name="connsiteY3" fmla="*/ 559840 h 566902"/>
                  <a:gd name="connsiteX4" fmla="*/ 105056 w 321081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335022"/>
                  <a:gd name="connsiteY0" fmla="*/ 37978 h 566902"/>
                  <a:gd name="connsiteX1" fmla="*/ 335022 w 335022"/>
                  <a:gd name="connsiteY1" fmla="*/ 37978 h 566902"/>
                  <a:gd name="connsiteX2" fmla="*/ 263013 w 335022"/>
                  <a:gd name="connsiteY2" fmla="*/ 542034 h 566902"/>
                  <a:gd name="connsiteX3" fmla="*/ 149896 w 335022"/>
                  <a:gd name="connsiteY3" fmla="*/ 559840 h 566902"/>
                  <a:gd name="connsiteX4" fmla="*/ 118997 w 335022"/>
                  <a:gd name="connsiteY4" fmla="*/ 37978 h 566902"/>
                  <a:gd name="connsiteX0" fmla="*/ 118997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7 w 291669"/>
                  <a:gd name="connsiteY4" fmla="*/ 37978 h 566902"/>
                  <a:gd name="connsiteX0" fmla="*/ 118998 w 291669"/>
                  <a:gd name="connsiteY0" fmla="*/ 37978 h 566902"/>
                  <a:gd name="connsiteX1" fmla="*/ 263013 w 291669"/>
                  <a:gd name="connsiteY1" fmla="*/ 37978 h 566902"/>
                  <a:gd name="connsiteX2" fmla="*/ 263013 w 291669"/>
                  <a:gd name="connsiteY2" fmla="*/ 542034 h 566902"/>
                  <a:gd name="connsiteX3" fmla="*/ 149896 w 291669"/>
                  <a:gd name="connsiteY3" fmla="*/ 559840 h 566902"/>
                  <a:gd name="connsiteX4" fmla="*/ 118998 w 291669"/>
                  <a:gd name="connsiteY4" fmla="*/ 37978 h 566902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18998 w 291669"/>
                  <a:gd name="connsiteY0" fmla="*/ 0 h 528924"/>
                  <a:gd name="connsiteX1" fmla="*/ 263013 w 291669"/>
                  <a:gd name="connsiteY1" fmla="*/ 0 h 528924"/>
                  <a:gd name="connsiteX2" fmla="*/ 263013 w 291669"/>
                  <a:gd name="connsiteY2" fmla="*/ 504056 h 528924"/>
                  <a:gd name="connsiteX3" fmla="*/ 149896 w 291669"/>
                  <a:gd name="connsiteY3" fmla="*/ 521862 h 528924"/>
                  <a:gd name="connsiteX4" fmla="*/ 118998 w 291669"/>
                  <a:gd name="connsiteY4" fmla="*/ 0 h 528924"/>
                  <a:gd name="connsiteX0" fmla="*/ 144016 w 291669"/>
                  <a:gd name="connsiteY0" fmla="*/ 0 h 600932"/>
                  <a:gd name="connsiteX1" fmla="*/ 263013 w 291669"/>
                  <a:gd name="connsiteY1" fmla="*/ 72008 h 600932"/>
                  <a:gd name="connsiteX2" fmla="*/ 263013 w 291669"/>
                  <a:gd name="connsiteY2" fmla="*/ 576064 h 600932"/>
                  <a:gd name="connsiteX3" fmla="*/ 149896 w 291669"/>
                  <a:gd name="connsiteY3" fmla="*/ 593870 h 600932"/>
                  <a:gd name="connsiteX4" fmla="*/ 144016 w 291669"/>
                  <a:gd name="connsiteY4" fmla="*/ 0 h 600932"/>
                  <a:gd name="connsiteX0" fmla="*/ 144016 w 291669"/>
                  <a:gd name="connsiteY0" fmla="*/ 0 h 672940"/>
                  <a:gd name="connsiteX1" fmla="*/ 263013 w 291669"/>
                  <a:gd name="connsiteY1" fmla="*/ 144016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63013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4016 w 291669"/>
                  <a:gd name="connsiteY0" fmla="*/ 0 h 672940"/>
                  <a:gd name="connsiteX1" fmla="*/ 288032 w 291669"/>
                  <a:gd name="connsiteY1" fmla="*/ 0 h 672940"/>
                  <a:gd name="connsiteX2" fmla="*/ 216024 w 291669"/>
                  <a:gd name="connsiteY2" fmla="*/ 648072 h 672940"/>
                  <a:gd name="connsiteX3" fmla="*/ 149896 w 291669"/>
                  <a:gd name="connsiteY3" fmla="*/ 665878 h 672940"/>
                  <a:gd name="connsiteX4" fmla="*/ 144016 w 291669"/>
                  <a:gd name="connsiteY4" fmla="*/ 0 h 672940"/>
                  <a:gd name="connsiteX0" fmla="*/ 149896 w 293912"/>
                  <a:gd name="connsiteY0" fmla="*/ 0 h 672940"/>
                  <a:gd name="connsiteX1" fmla="*/ 293912 w 293912"/>
                  <a:gd name="connsiteY1" fmla="*/ 0 h 672940"/>
                  <a:gd name="connsiteX2" fmla="*/ 221904 w 293912"/>
                  <a:gd name="connsiteY2" fmla="*/ 648072 h 672940"/>
                  <a:gd name="connsiteX3" fmla="*/ 149896 w 293912"/>
                  <a:gd name="connsiteY3" fmla="*/ 648072 h 672940"/>
                  <a:gd name="connsiteX4" fmla="*/ 149896 w 293912"/>
                  <a:gd name="connsiteY4" fmla="*/ 0 h 672940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221904 w 365920"/>
                  <a:gd name="connsiteY0" fmla="*/ 0 h 648072"/>
                  <a:gd name="connsiteX1" fmla="*/ 365920 w 365920"/>
                  <a:gd name="connsiteY1" fmla="*/ 0 h 648072"/>
                  <a:gd name="connsiteX2" fmla="*/ 293912 w 365920"/>
                  <a:gd name="connsiteY2" fmla="*/ 576064 h 648072"/>
                  <a:gd name="connsiteX3" fmla="*/ 149896 w 365920"/>
                  <a:gd name="connsiteY3" fmla="*/ 648072 h 648072"/>
                  <a:gd name="connsiteX4" fmla="*/ 221904 w 365920"/>
                  <a:gd name="connsiteY4" fmla="*/ 0 h 648072"/>
                  <a:gd name="connsiteX0" fmla="*/ 149896 w 293912"/>
                  <a:gd name="connsiteY0" fmla="*/ 0 h 648072"/>
                  <a:gd name="connsiteX1" fmla="*/ 293912 w 293912"/>
                  <a:gd name="connsiteY1" fmla="*/ 0 h 648072"/>
                  <a:gd name="connsiteX2" fmla="*/ 221904 w 293912"/>
                  <a:gd name="connsiteY2" fmla="*/ 576064 h 648072"/>
                  <a:gd name="connsiteX3" fmla="*/ 149896 w 293912"/>
                  <a:gd name="connsiteY3" fmla="*/ 648072 h 648072"/>
                  <a:gd name="connsiteX4" fmla="*/ 149896 w 293912"/>
                  <a:gd name="connsiteY4" fmla="*/ 0 h 648072"/>
                  <a:gd name="connsiteX0" fmla="*/ 167452 w 311468"/>
                  <a:gd name="connsiteY0" fmla="*/ 0 h 648072"/>
                  <a:gd name="connsiteX1" fmla="*/ 311468 w 311468"/>
                  <a:gd name="connsiteY1" fmla="*/ 0 h 648072"/>
                  <a:gd name="connsiteX2" fmla="*/ 239460 w 311468"/>
                  <a:gd name="connsiteY2" fmla="*/ 576064 h 648072"/>
                  <a:gd name="connsiteX3" fmla="*/ 167452 w 311468"/>
                  <a:gd name="connsiteY3" fmla="*/ 648072 h 648072"/>
                  <a:gd name="connsiteX4" fmla="*/ 167452 w 311468"/>
                  <a:gd name="connsiteY4" fmla="*/ 0 h 648072"/>
                  <a:gd name="connsiteX0" fmla="*/ 167452 w 311468"/>
                  <a:gd name="connsiteY0" fmla="*/ 0 h 600932"/>
                  <a:gd name="connsiteX1" fmla="*/ 311468 w 311468"/>
                  <a:gd name="connsiteY1" fmla="*/ 0 h 600932"/>
                  <a:gd name="connsiteX2" fmla="*/ 239460 w 311468"/>
                  <a:gd name="connsiteY2" fmla="*/ 576064 h 600932"/>
                  <a:gd name="connsiteX3" fmla="*/ 167452 w 311468"/>
                  <a:gd name="connsiteY3" fmla="*/ 576064 h 600932"/>
                  <a:gd name="connsiteX4" fmla="*/ 167452 w 311468"/>
                  <a:gd name="connsiteY4" fmla="*/ 0 h 600932"/>
                  <a:gd name="connsiteX0" fmla="*/ 167452 w 309225"/>
                  <a:gd name="connsiteY0" fmla="*/ 0 h 600932"/>
                  <a:gd name="connsiteX1" fmla="*/ 239460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600932"/>
                  <a:gd name="connsiteX1" fmla="*/ 239461 w 309225"/>
                  <a:gd name="connsiteY1" fmla="*/ 0 h 600932"/>
                  <a:gd name="connsiteX2" fmla="*/ 239460 w 309225"/>
                  <a:gd name="connsiteY2" fmla="*/ 576064 h 600932"/>
                  <a:gd name="connsiteX3" fmla="*/ 167452 w 309225"/>
                  <a:gd name="connsiteY3" fmla="*/ 576064 h 600932"/>
                  <a:gd name="connsiteX4" fmla="*/ 167452 w 309225"/>
                  <a:gd name="connsiteY4" fmla="*/ 0 h 600932"/>
                  <a:gd name="connsiteX0" fmla="*/ 167452 w 309225"/>
                  <a:gd name="connsiteY0" fmla="*/ 0 h 576064"/>
                  <a:gd name="connsiteX1" fmla="*/ 239461 w 309225"/>
                  <a:gd name="connsiteY1" fmla="*/ 0 h 576064"/>
                  <a:gd name="connsiteX2" fmla="*/ 239461 w 309225"/>
                  <a:gd name="connsiteY2" fmla="*/ 534162 h 576064"/>
                  <a:gd name="connsiteX3" fmla="*/ 167452 w 309225"/>
                  <a:gd name="connsiteY3" fmla="*/ 576064 h 576064"/>
                  <a:gd name="connsiteX4" fmla="*/ 167452 w 309225"/>
                  <a:gd name="connsiteY4" fmla="*/ 0 h 576064"/>
                  <a:gd name="connsiteX0" fmla="*/ 105056 w 318838"/>
                  <a:gd name="connsiteY0" fmla="*/ 0 h 600933"/>
                  <a:gd name="connsiteX1" fmla="*/ 177065 w 318838"/>
                  <a:gd name="connsiteY1" fmla="*/ 0 h 600933"/>
                  <a:gd name="connsiteX2" fmla="*/ 177065 w 318838"/>
                  <a:gd name="connsiteY2" fmla="*/ 534162 h 600933"/>
                  <a:gd name="connsiteX3" fmla="*/ 177065 w 318838"/>
                  <a:gd name="connsiteY3" fmla="*/ 600933 h 600933"/>
                  <a:gd name="connsiteX4" fmla="*/ 105056 w 318838"/>
                  <a:gd name="connsiteY4" fmla="*/ 0 h 600933"/>
                  <a:gd name="connsiteX0" fmla="*/ 167452 w 309225"/>
                  <a:gd name="connsiteY0" fmla="*/ 0 h 559030"/>
                  <a:gd name="connsiteX1" fmla="*/ 239461 w 309225"/>
                  <a:gd name="connsiteY1" fmla="*/ 0 h 559030"/>
                  <a:gd name="connsiteX2" fmla="*/ 239461 w 309225"/>
                  <a:gd name="connsiteY2" fmla="*/ 534162 h 559030"/>
                  <a:gd name="connsiteX3" fmla="*/ 167452 w 309225"/>
                  <a:gd name="connsiteY3" fmla="*/ 534163 h 559030"/>
                  <a:gd name="connsiteX4" fmla="*/ 167452 w 309225"/>
                  <a:gd name="connsiteY4" fmla="*/ 0 h 559030"/>
                  <a:gd name="connsiteX0" fmla="*/ 167452 w 243824"/>
                  <a:gd name="connsiteY0" fmla="*/ 0 h 559030"/>
                  <a:gd name="connsiteX1" fmla="*/ 239461 w 243824"/>
                  <a:gd name="connsiteY1" fmla="*/ 0 h 559030"/>
                  <a:gd name="connsiteX2" fmla="*/ 239461 w 243824"/>
                  <a:gd name="connsiteY2" fmla="*/ 534162 h 559030"/>
                  <a:gd name="connsiteX3" fmla="*/ 167452 w 243824"/>
                  <a:gd name="connsiteY3" fmla="*/ 534163 h 559030"/>
                  <a:gd name="connsiteX4" fmla="*/ 167452 w 243824"/>
                  <a:gd name="connsiteY4" fmla="*/ 0 h 559030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243824"/>
                  <a:gd name="connsiteY0" fmla="*/ 0 h 559031"/>
                  <a:gd name="connsiteX1" fmla="*/ 239461 w 243824"/>
                  <a:gd name="connsiteY1" fmla="*/ 0 h 559031"/>
                  <a:gd name="connsiteX2" fmla="*/ 239461 w 243824"/>
                  <a:gd name="connsiteY2" fmla="*/ 534163 h 559031"/>
                  <a:gd name="connsiteX3" fmla="*/ 167452 w 243824"/>
                  <a:gd name="connsiteY3" fmla="*/ 534163 h 559031"/>
                  <a:gd name="connsiteX4" fmla="*/ 167452 w 243824"/>
                  <a:gd name="connsiteY4" fmla="*/ 0 h 559031"/>
                  <a:gd name="connsiteX0" fmla="*/ 167452 w 311469"/>
                  <a:gd name="connsiteY0" fmla="*/ 0 h 559030"/>
                  <a:gd name="connsiteX1" fmla="*/ 239461 w 311469"/>
                  <a:gd name="connsiteY1" fmla="*/ 0 h 559030"/>
                  <a:gd name="connsiteX2" fmla="*/ 311469 w 311469"/>
                  <a:gd name="connsiteY2" fmla="*/ 534162 h 559030"/>
                  <a:gd name="connsiteX3" fmla="*/ 167452 w 311469"/>
                  <a:gd name="connsiteY3" fmla="*/ 534163 h 559030"/>
                  <a:gd name="connsiteX4" fmla="*/ 167452 w 311469"/>
                  <a:gd name="connsiteY4" fmla="*/ 0 h 559030"/>
                  <a:gd name="connsiteX0" fmla="*/ 167452 w 311469"/>
                  <a:gd name="connsiteY0" fmla="*/ 0 h 585364"/>
                  <a:gd name="connsiteX1" fmla="*/ 239461 w 311469"/>
                  <a:gd name="connsiteY1" fmla="*/ 0 h 585364"/>
                  <a:gd name="connsiteX2" fmla="*/ 311469 w 311469"/>
                  <a:gd name="connsiteY2" fmla="*/ 534162 h 585364"/>
                  <a:gd name="connsiteX3" fmla="*/ 167452 w 311469"/>
                  <a:gd name="connsiteY3" fmla="*/ 534163 h 585364"/>
                  <a:gd name="connsiteX4" fmla="*/ 167452 w 311469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239460 w 311468"/>
                  <a:gd name="connsiteY1" fmla="*/ 0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67451 w 311468"/>
                  <a:gd name="connsiteY0" fmla="*/ 0 h 585364"/>
                  <a:gd name="connsiteX1" fmla="*/ 311467 w 311468"/>
                  <a:gd name="connsiteY1" fmla="*/ 1 h 585364"/>
                  <a:gd name="connsiteX2" fmla="*/ 311468 w 311468"/>
                  <a:gd name="connsiteY2" fmla="*/ 534162 h 585364"/>
                  <a:gd name="connsiteX3" fmla="*/ 167452 w 311468"/>
                  <a:gd name="connsiteY3" fmla="*/ 534163 h 585364"/>
                  <a:gd name="connsiteX4" fmla="*/ 167451 w 311468"/>
                  <a:gd name="connsiteY4" fmla="*/ 0 h 585364"/>
                  <a:gd name="connsiteX0" fmla="*/ 150102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50102 w 294119"/>
                  <a:gd name="connsiteY4" fmla="*/ 0 h 585364"/>
                  <a:gd name="connsiteX0" fmla="*/ 144016 w 294119"/>
                  <a:gd name="connsiteY0" fmla="*/ 0 h 585364"/>
                  <a:gd name="connsiteX1" fmla="*/ 294118 w 294119"/>
                  <a:gd name="connsiteY1" fmla="*/ 1 h 585364"/>
                  <a:gd name="connsiteX2" fmla="*/ 294119 w 294119"/>
                  <a:gd name="connsiteY2" fmla="*/ 534162 h 585364"/>
                  <a:gd name="connsiteX3" fmla="*/ 150103 w 294119"/>
                  <a:gd name="connsiteY3" fmla="*/ 534163 h 585364"/>
                  <a:gd name="connsiteX4" fmla="*/ 144016 w 294119"/>
                  <a:gd name="connsiteY4" fmla="*/ 0 h 585364"/>
                  <a:gd name="connsiteX0" fmla="*/ 150103 w 300206"/>
                  <a:gd name="connsiteY0" fmla="*/ 0 h 585364"/>
                  <a:gd name="connsiteX1" fmla="*/ 300205 w 300206"/>
                  <a:gd name="connsiteY1" fmla="*/ 1 h 585364"/>
                  <a:gd name="connsiteX2" fmla="*/ 300206 w 300206"/>
                  <a:gd name="connsiteY2" fmla="*/ 534162 h 585364"/>
                  <a:gd name="connsiteX3" fmla="*/ 150103 w 300206"/>
                  <a:gd name="connsiteY3" fmla="*/ 467391 h 585364"/>
                  <a:gd name="connsiteX4" fmla="*/ 150103 w 300206"/>
                  <a:gd name="connsiteY4" fmla="*/ 0 h 585364"/>
                  <a:gd name="connsiteX0" fmla="*/ 150103 w 300205"/>
                  <a:gd name="connsiteY0" fmla="*/ 0 h 518593"/>
                  <a:gd name="connsiteX1" fmla="*/ 300205 w 300205"/>
                  <a:gd name="connsiteY1" fmla="*/ 1 h 518593"/>
                  <a:gd name="connsiteX2" fmla="*/ 294119 w 300205"/>
                  <a:gd name="connsiteY2" fmla="*/ 467391 h 518593"/>
                  <a:gd name="connsiteX3" fmla="*/ 150103 w 300205"/>
                  <a:gd name="connsiteY3" fmla="*/ 467391 h 518593"/>
                  <a:gd name="connsiteX4" fmla="*/ 150103 w 300205"/>
                  <a:gd name="connsiteY4" fmla="*/ 0 h 518593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300205"/>
                  <a:gd name="connsiteY0" fmla="*/ 0 h 477246"/>
                  <a:gd name="connsiteX1" fmla="*/ 300205 w 300205"/>
                  <a:gd name="connsiteY1" fmla="*/ 1 h 477246"/>
                  <a:gd name="connsiteX2" fmla="*/ 294119 w 300205"/>
                  <a:gd name="connsiteY2" fmla="*/ 467391 h 477246"/>
                  <a:gd name="connsiteX3" fmla="*/ 150103 w 300205"/>
                  <a:gd name="connsiteY3" fmla="*/ 467391 h 477246"/>
                  <a:gd name="connsiteX4" fmla="*/ 150103 w 300205"/>
                  <a:gd name="connsiteY4" fmla="*/ 0 h 477246"/>
                  <a:gd name="connsiteX0" fmla="*/ 150103 w 294119"/>
                  <a:gd name="connsiteY0" fmla="*/ 0 h 477246"/>
                  <a:gd name="connsiteX1" fmla="*/ 222112 w 294119"/>
                  <a:gd name="connsiteY1" fmla="*/ 0 h 477246"/>
                  <a:gd name="connsiteX2" fmla="*/ 294119 w 294119"/>
                  <a:gd name="connsiteY2" fmla="*/ 467391 h 477246"/>
                  <a:gd name="connsiteX3" fmla="*/ 150103 w 294119"/>
                  <a:gd name="connsiteY3" fmla="*/ 467391 h 477246"/>
                  <a:gd name="connsiteX4" fmla="*/ 150103 w 294119"/>
                  <a:gd name="connsiteY4" fmla="*/ 0 h 477246"/>
                  <a:gd name="connsiteX0" fmla="*/ 193430 w 269802"/>
                  <a:gd name="connsiteY0" fmla="*/ 0 h 477246"/>
                  <a:gd name="connsiteX1" fmla="*/ 265439 w 269802"/>
                  <a:gd name="connsiteY1" fmla="*/ 0 h 477246"/>
                  <a:gd name="connsiteX2" fmla="*/ 265439 w 269802"/>
                  <a:gd name="connsiteY2" fmla="*/ 467391 h 477246"/>
                  <a:gd name="connsiteX3" fmla="*/ 193430 w 269802"/>
                  <a:gd name="connsiteY3" fmla="*/ 467391 h 477246"/>
                  <a:gd name="connsiteX4" fmla="*/ 193430 w 269802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  <a:gd name="connsiteX0" fmla="*/ 150103 w 226475"/>
                  <a:gd name="connsiteY0" fmla="*/ 0 h 477246"/>
                  <a:gd name="connsiteX1" fmla="*/ 222112 w 226475"/>
                  <a:gd name="connsiteY1" fmla="*/ 0 h 477246"/>
                  <a:gd name="connsiteX2" fmla="*/ 222112 w 226475"/>
                  <a:gd name="connsiteY2" fmla="*/ 467391 h 477246"/>
                  <a:gd name="connsiteX3" fmla="*/ 150103 w 226475"/>
                  <a:gd name="connsiteY3" fmla="*/ 467391 h 477246"/>
                  <a:gd name="connsiteX4" fmla="*/ 150103 w 226475"/>
                  <a:gd name="connsiteY4" fmla="*/ 0 h 47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475" h="477246">
                    <a:moveTo>
                      <a:pt x="150103" y="0"/>
                    </a:moveTo>
                    <a:cubicBezTo>
                      <a:pt x="226475" y="4131"/>
                      <a:pt x="98616" y="10410"/>
                      <a:pt x="222112" y="0"/>
                    </a:cubicBezTo>
                    <a:cubicBezTo>
                      <a:pt x="101935" y="125561"/>
                      <a:pt x="86244" y="307075"/>
                      <a:pt x="222112" y="467391"/>
                    </a:cubicBezTo>
                    <a:cubicBezTo>
                      <a:pt x="86288" y="470484"/>
                      <a:pt x="153595" y="477246"/>
                      <a:pt x="150103" y="467391"/>
                    </a:cubicBezTo>
                    <a:cubicBezTo>
                      <a:pt x="0" y="339188"/>
                      <a:pt x="45047" y="75989"/>
                      <a:pt x="1501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4" name="Полилиния 63"/>
            <p:cNvSpPr/>
            <p:nvPr/>
          </p:nvSpPr>
          <p:spPr>
            <a:xfrm>
              <a:off x="803888" y="1515096"/>
              <a:ext cx="239719" cy="41698"/>
            </a:xfrm>
            <a:custGeom>
              <a:avLst/>
              <a:gdLst>
                <a:gd name="connsiteX0" fmla="*/ 0 w 216024"/>
                <a:gd name="connsiteY0" fmla="*/ 36004 h 72008"/>
                <a:gd name="connsiteX1" fmla="*/ 73856 w 216024"/>
                <a:gd name="connsiteY1" fmla="*/ 1848 h 72008"/>
                <a:gd name="connsiteX2" fmla="*/ 108012 w 216024"/>
                <a:gd name="connsiteY2" fmla="*/ 0 h 72008"/>
                <a:gd name="connsiteX3" fmla="*/ 142168 w 216024"/>
                <a:gd name="connsiteY3" fmla="*/ 1848 h 72008"/>
                <a:gd name="connsiteX4" fmla="*/ 216024 w 216024"/>
                <a:gd name="connsiteY4" fmla="*/ 36005 h 72008"/>
                <a:gd name="connsiteX5" fmla="*/ 142168 w 216024"/>
                <a:gd name="connsiteY5" fmla="*/ 70161 h 72008"/>
                <a:gd name="connsiteX6" fmla="*/ 108012 w 216024"/>
                <a:gd name="connsiteY6" fmla="*/ 72009 h 72008"/>
                <a:gd name="connsiteX7" fmla="*/ 73856 w 216024"/>
                <a:gd name="connsiteY7" fmla="*/ 70161 h 72008"/>
                <a:gd name="connsiteX8" fmla="*/ 0 w 216024"/>
                <a:gd name="connsiteY8" fmla="*/ 36004 h 72008"/>
                <a:gd name="connsiteX0" fmla="*/ 0 w 216024"/>
                <a:gd name="connsiteY0" fmla="*/ 39849 h 75854"/>
                <a:gd name="connsiteX1" fmla="*/ 73856 w 216024"/>
                <a:gd name="connsiteY1" fmla="*/ 5693 h 75854"/>
                <a:gd name="connsiteX2" fmla="*/ 142168 w 216024"/>
                <a:gd name="connsiteY2" fmla="*/ 5693 h 75854"/>
                <a:gd name="connsiteX3" fmla="*/ 216024 w 216024"/>
                <a:gd name="connsiteY3" fmla="*/ 39850 h 75854"/>
                <a:gd name="connsiteX4" fmla="*/ 142168 w 216024"/>
                <a:gd name="connsiteY4" fmla="*/ 74006 h 75854"/>
                <a:gd name="connsiteX5" fmla="*/ 108012 w 216024"/>
                <a:gd name="connsiteY5" fmla="*/ 75854 h 75854"/>
                <a:gd name="connsiteX6" fmla="*/ 73856 w 216024"/>
                <a:gd name="connsiteY6" fmla="*/ 74006 h 75854"/>
                <a:gd name="connsiteX7" fmla="*/ 0 w 216024"/>
                <a:gd name="connsiteY7" fmla="*/ 39849 h 75854"/>
                <a:gd name="connsiteX0" fmla="*/ 0 w 216024"/>
                <a:gd name="connsiteY0" fmla="*/ 34156 h 70161"/>
                <a:gd name="connsiteX1" fmla="*/ 73856 w 216024"/>
                <a:gd name="connsiteY1" fmla="*/ 0 h 70161"/>
                <a:gd name="connsiteX2" fmla="*/ 216024 w 216024"/>
                <a:gd name="connsiteY2" fmla="*/ 34157 h 70161"/>
                <a:gd name="connsiteX3" fmla="*/ 142168 w 216024"/>
                <a:gd name="connsiteY3" fmla="*/ 68313 h 70161"/>
                <a:gd name="connsiteX4" fmla="*/ 108012 w 216024"/>
                <a:gd name="connsiteY4" fmla="*/ 70161 h 70161"/>
                <a:gd name="connsiteX5" fmla="*/ 73856 w 216024"/>
                <a:gd name="connsiteY5" fmla="*/ 68313 h 70161"/>
                <a:gd name="connsiteX6" fmla="*/ 0 w 216024"/>
                <a:gd name="connsiteY6" fmla="*/ 34156 h 70161"/>
                <a:gd name="connsiteX0" fmla="*/ 23695 w 239719"/>
                <a:gd name="connsiteY0" fmla="*/ 5693 h 41698"/>
                <a:gd name="connsiteX1" fmla="*/ 239719 w 239719"/>
                <a:gd name="connsiteY1" fmla="*/ 5694 h 41698"/>
                <a:gd name="connsiteX2" fmla="*/ 165863 w 239719"/>
                <a:gd name="connsiteY2" fmla="*/ 39850 h 41698"/>
                <a:gd name="connsiteX3" fmla="*/ 131707 w 239719"/>
                <a:gd name="connsiteY3" fmla="*/ 41698 h 41698"/>
                <a:gd name="connsiteX4" fmla="*/ 97551 w 239719"/>
                <a:gd name="connsiteY4" fmla="*/ 39850 h 41698"/>
                <a:gd name="connsiteX5" fmla="*/ 23695 w 239719"/>
                <a:gd name="connsiteY5" fmla="*/ 5693 h 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719" h="41698">
                  <a:moveTo>
                    <a:pt x="23695" y="5693"/>
                  </a:moveTo>
                  <a:cubicBezTo>
                    <a:pt x="47390" y="0"/>
                    <a:pt x="216024" y="1"/>
                    <a:pt x="239719" y="5694"/>
                  </a:cubicBezTo>
                  <a:cubicBezTo>
                    <a:pt x="239719" y="21191"/>
                    <a:pt x="209969" y="34950"/>
                    <a:pt x="165863" y="39850"/>
                  </a:cubicBezTo>
                  <a:cubicBezTo>
                    <a:pt x="154849" y="41074"/>
                    <a:pt x="143316" y="41698"/>
                    <a:pt x="131707" y="41698"/>
                  </a:cubicBezTo>
                  <a:cubicBezTo>
                    <a:pt x="120098" y="41698"/>
                    <a:pt x="108564" y="41074"/>
                    <a:pt x="97551" y="39850"/>
                  </a:cubicBezTo>
                  <a:cubicBezTo>
                    <a:pt x="53445" y="34949"/>
                    <a:pt x="0" y="11386"/>
                    <a:pt x="23695" y="5693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8" name="Полилиния 67"/>
          <p:cNvSpPr/>
          <p:nvPr/>
        </p:nvSpPr>
        <p:spPr>
          <a:xfrm rot="4802796">
            <a:off x="7831624" y="5491633"/>
            <a:ext cx="954088" cy="1528763"/>
          </a:xfrm>
          <a:custGeom>
            <a:avLst/>
            <a:gdLst>
              <a:gd name="connsiteX0" fmla="*/ 723900 w 1019175"/>
              <a:gd name="connsiteY0" fmla="*/ 24765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40" fmla="*/ 723900 w 1019175"/>
              <a:gd name="connsiteY40" fmla="*/ 247650 h 1033570"/>
              <a:gd name="connsiteX0" fmla="*/ 790575 w 1019175"/>
              <a:gd name="connsiteY0" fmla="*/ 228600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39" fmla="*/ 790575 w 1019175"/>
              <a:gd name="connsiteY39" fmla="*/ 228600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76300 w 1019175"/>
              <a:gd name="connsiteY37" fmla="*/ 333375 h 1033570"/>
              <a:gd name="connsiteX38" fmla="*/ 838200 w 1019175"/>
              <a:gd name="connsiteY38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52500 w 1019175"/>
              <a:gd name="connsiteY35" fmla="*/ 438150 h 1033570"/>
              <a:gd name="connsiteX36" fmla="*/ 904875 w 1019175"/>
              <a:gd name="connsiteY36" fmla="*/ 361950 h 1033570"/>
              <a:gd name="connsiteX37" fmla="*/ 838200 w 1019175"/>
              <a:gd name="connsiteY37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81075 w 1019175"/>
              <a:gd name="connsiteY33" fmla="*/ 533400 h 1033570"/>
              <a:gd name="connsiteX34" fmla="*/ 962025 w 1019175"/>
              <a:gd name="connsiteY34" fmla="*/ 476250 h 1033570"/>
              <a:gd name="connsiteX35" fmla="*/ 904875 w 1019175"/>
              <a:gd name="connsiteY35" fmla="*/ 361950 h 1033570"/>
              <a:gd name="connsiteX36" fmla="*/ 838200 w 1019175"/>
              <a:gd name="connsiteY36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00125 w 1019175"/>
              <a:gd name="connsiteY30" fmla="*/ 733425 h 1033570"/>
              <a:gd name="connsiteX31" fmla="*/ 1019175 w 1019175"/>
              <a:gd name="connsiteY31" fmla="*/ 695325 h 1033570"/>
              <a:gd name="connsiteX32" fmla="*/ 1000125 w 1019175"/>
              <a:gd name="connsiteY32" fmla="*/ 571500 h 1033570"/>
              <a:gd name="connsiteX33" fmla="*/ 962025 w 1019175"/>
              <a:gd name="connsiteY33" fmla="*/ 476250 h 1033570"/>
              <a:gd name="connsiteX34" fmla="*/ 904875 w 1019175"/>
              <a:gd name="connsiteY34" fmla="*/ 361950 h 1033570"/>
              <a:gd name="connsiteX35" fmla="*/ 838200 w 1019175"/>
              <a:gd name="connsiteY35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71550 w 1019175"/>
              <a:gd name="connsiteY28" fmla="*/ 838200 h 1033570"/>
              <a:gd name="connsiteX29" fmla="*/ 981075 w 1019175"/>
              <a:gd name="connsiteY29" fmla="*/ 809625 h 1033570"/>
              <a:gd name="connsiteX30" fmla="*/ 1019175 w 1019175"/>
              <a:gd name="connsiteY30" fmla="*/ 695325 h 1033570"/>
              <a:gd name="connsiteX31" fmla="*/ 1000125 w 1019175"/>
              <a:gd name="connsiteY31" fmla="*/ 571500 h 1033570"/>
              <a:gd name="connsiteX32" fmla="*/ 962025 w 1019175"/>
              <a:gd name="connsiteY32" fmla="*/ 476250 h 1033570"/>
              <a:gd name="connsiteX33" fmla="*/ 904875 w 1019175"/>
              <a:gd name="connsiteY33" fmla="*/ 361950 h 1033570"/>
              <a:gd name="connsiteX34" fmla="*/ 838200 w 1019175"/>
              <a:gd name="connsiteY34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885825 w 1019175"/>
              <a:gd name="connsiteY26" fmla="*/ 1000125 h 1033570"/>
              <a:gd name="connsiteX27" fmla="*/ 942975 w 1019175"/>
              <a:gd name="connsiteY27" fmla="*/ 923925 h 1033570"/>
              <a:gd name="connsiteX28" fmla="*/ 981075 w 1019175"/>
              <a:gd name="connsiteY28" fmla="*/ 809625 h 1033570"/>
              <a:gd name="connsiteX29" fmla="*/ 1019175 w 1019175"/>
              <a:gd name="connsiteY29" fmla="*/ 695325 h 1033570"/>
              <a:gd name="connsiteX30" fmla="*/ 1000125 w 1019175"/>
              <a:gd name="connsiteY30" fmla="*/ 571500 h 1033570"/>
              <a:gd name="connsiteX31" fmla="*/ 962025 w 1019175"/>
              <a:gd name="connsiteY31" fmla="*/ 476250 h 1033570"/>
              <a:gd name="connsiteX32" fmla="*/ 904875 w 1019175"/>
              <a:gd name="connsiteY32" fmla="*/ 361950 h 1033570"/>
              <a:gd name="connsiteX33" fmla="*/ 838200 w 1019175"/>
              <a:gd name="connsiteY33" fmla="*/ 276225 h 1033570"/>
              <a:gd name="connsiteX0" fmla="*/ 838200 w 1019175"/>
              <a:gd name="connsiteY0" fmla="*/ 276225 h 1033570"/>
              <a:gd name="connsiteX1" fmla="*/ 666750 w 1019175"/>
              <a:gd name="connsiteY1" fmla="*/ 180975 h 1033570"/>
              <a:gd name="connsiteX2" fmla="*/ 609600 w 1019175"/>
              <a:gd name="connsiteY2" fmla="*/ 85725 h 1033570"/>
              <a:gd name="connsiteX3" fmla="*/ 504825 w 1019175"/>
              <a:gd name="connsiteY3" fmla="*/ 19050 h 1033570"/>
              <a:gd name="connsiteX4" fmla="*/ 447675 w 1019175"/>
              <a:gd name="connsiteY4" fmla="*/ 0 h 1033570"/>
              <a:gd name="connsiteX5" fmla="*/ 247650 w 1019175"/>
              <a:gd name="connsiteY5" fmla="*/ 28575 h 1033570"/>
              <a:gd name="connsiteX6" fmla="*/ 190500 w 1019175"/>
              <a:gd name="connsiteY6" fmla="*/ 47625 h 1033570"/>
              <a:gd name="connsiteX7" fmla="*/ 85725 w 1019175"/>
              <a:gd name="connsiteY7" fmla="*/ 114300 h 1033570"/>
              <a:gd name="connsiteX8" fmla="*/ 66675 w 1019175"/>
              <a:gd name="connsiteY8" fmla="*/ 152400 h 1033570"/>
              <a:gd name="connsiteX9" fmla="*/ 38100 w 1019175"/>
              <a:gd name="connsiteY9" fmla="*/ 161925 h 1033570"/>
              <a:gd name="connsiteX10" fmla="*/ 28575 w 1019175"/>
              <a:gd name="connsiteY10" fmla="*/ 209550 h 1033570"/>
              <a:gd name="connsiteX11" fmla="*/ 9525 w 1019175"/>
              <a:gd name="connsiteY11" fmla="*/ 238125 h 1033570"/>
              <a:gd name="connsiteX12" fmla="*/ 0 w 1019175"/>
              <a:gd name="connsiteY12" fmla="*/ 266700 h 1033570"/>
              <a:gd name="connsiteX13" fmla="*/ 9525 w 1019175"/>
              <a:gd name="connsiteY13" fmla="*/ 504825 h 1033570"/>
              <a:gd name="connsiteX14" fmla="*/ 38100 w 1019175"/>
              <a:gd name="connsiteY14" fmla="*/ 590550 h 1033570"/>
              <a:gd name="connsiteX15" fmla="*/ 47625 w 1019175"/>
              <a:gd name="connsiteY15" fmla="*/ 628650 h 1033570"/>
              <a:gd name="connsiteX16" fmla="*/ 66675 w 1019175"/>
              <a:gd name="connsiteY16" fmla="*/ 676275 h 1033570"/>
              <a:gd name="connsiteX17" fmla="*/ 76200 w 1019175"/>
              <a:gd name="connsiteY17" fmla="*/ 723900 h 1033570"/>
              <a:gd name="connsiteX18" fmla="*/ 171450 w 1019175"/>
              <a:gd name="connsiteY18" fmla="*/ 857250 h 1033570"/>
              <a:gd name="connsiteX19" fmla="*/ 200025 w 1019175"/>
              <a:gd name="connsiteY19" fmla="*/ 895350 h 1033570"/>
              <a:gd name="connsiteX20" fmla="*/ 228600 w 1019175"/>
              <a:gd name="connsiteY20" fmla="*/ 933450 h 1033570"/>
              <a:gd name="connsiteX21" fmla="*/ 323850 w 1019175"/>
              <a:gd name="connsiteY21" fmla="*/ 981075 h 1033570"/>
              <a:gd name="connsiteX22" fmla="*/ 400050 w 1019175"/>
              <a:gd name="connsiteY22" fmla="*/ 1000125 h 1033570"/>
              <a:gd name="connsiteX23" fmla="*/ 428625 w 1019175"/>
              <a:gd name="connsiteY23" fmla="*/ 1009650 h 1033570"/>
              <a:gd name="connsiteX24" fmla="*/ 495300 w 1019175"/>
              <a:gd name="connsiteY24" fmla="*/ 1028700 h 1033570"/>
              <a:gd name="connsiteX25" fmla="*/ 847725 w 1019175"/>
              <a:gd name="connsiteY25" fmla="*/ 1009650 h 1033570"/>
              <a:gd name="connsiteX26" fmla="*/ 942975 w 1019175"/>
              <a:gd name="connsiteY26" fmla="*/ 923925 h 1033570"/>
              <a:gd name="connsiteX27" fmla="*/ 981075 w 1019175"/>
              <a:gd name="connsiteY27" fmla="*/ 809625 h 1033570"/>
              <a:gd name="connsiteX28" fmla="*/ 1019175 w 1019175"/>
              <a:gd name="connsiteY28" fmla="*/ 695325 h 1033570"/>
              <a:gd name="connsiteX29" fmla="*/ 1000125 w 1019175"/>
              <a:gd name="connsiteY29" fmla="*/ 571500 h 1033570"/>
              <a:gd name="connsiteX30" fmla="*/ 962025 w 1019175"/>
              <a:gd name="connsiteY30" fmla="*/ 476250 h 1033570"/>
              <a:gd name="connsiteX31" fmla="*/ 904875 w 1019175"/>
              <a:gd name="connsiteY31" fmla="*/ 361950 h 1033570"/>
              <a:gd name="connsiteX32" fmla="*/ 838200 w 1019175"/>
              <a:gd name="connsiteY32" fmla="*/ 276225 h 103357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323850 w 1019175"/>
              <a:gd name="connsiteY21" fmla="*/ 981075 h 1028700"/>
              <a:gd name="connsiteX22" fmla="*/ 400050 w 1019175"/>
              <a:gd name="connsiteY22" fmla="*/ 1000125 h 1028700"/>
              <a:gd name="connsiteX23" fmla="*/ 495300 w 1019175"/>
              <a:gd name="connsiteY23" fmla="*/ 1028700 h 1028700"/>
              <a:gd name="connsiteX24" fmla="*/ 847725 w 1019175"/>
              <a:gd name="connsiteY24" fmla="*/ 1009650 h 1028700"/>
              <a:gd name="connsiteX25" fmla="*/ 942975 w 1019175"/>
              <a:gd name="connsiteY25" fmla="*/ 923925 h 1028700"/>
              <a:gd name="connsiteX26" fmla="*/ 981075 w 1019175"/>
              <a:gd name="connsiteY26" fmla="*/ 809625 h 1028700"/>
              <a:gd name="connsiteX27" fmla="*/ 1019175 w 1019175"/>
              <a:gd name="connsiteY27" fmla="*/ 695325 h 1028700"/>
              <a:gd name="connsiteX28" fmla="*/ 1000125 w 1019175"/>
              <a:gd name="connsiteY28" fmla="*/ 571500 h 1028700"/>
              <a:gd name="connsiteX29" fmla="*/ 962025 w 1019175"/>
              <a:gd name="connsiteY29" fmla="*/ 476250 h 1028700"/>
              <a:gd name="connsiteX30" fmla="*/ 904875 w 1019175"/>
              <a:gd name="connsiteY30" fmla="*/ 361950 h 1028700"/>
              <a:gd name="connsiteX31" fmla="*/ 838200 w 1019175"/>
              <a:gd name="connsiteY31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00025 w 1019175"/>
              <a:gd name="connsiteY19" fmla="*/ 895350 h 1028700"/>
              <a:gd name="connsiteX20" fmla="*/ 228600 w 1019175"/>
              <a:gd name="connsiteY20" fmla="*/ 933450 h 1028700"/>
              <a:gd name="connsiteX21" fmla="*/ 400050 w 1019175"/>
              <a:gd name="connsiteY21" fmla="*/ 1000125 h 1028700"/>
              <a:gd name="connsiteX22" fmla="*/ 495300 w 1019175"/>
              <a:gd name="connsiteY22" fmla="*/ 1028700 h 1028700"/>
              <a:gd name="connsiteX23" fmla="*/ 847725 w 1019175"/>
              <a:gd name="connsiteY23" fmla="*/ 1009650 h 1028700"/>
              <a:gd name="connsiteX24" fmla="*/ 942975 w 1019175"/>
              <a:gd name="connsiteY24" fmla="*/ 923925 h 1028700"/>
              <a:gd name="connsiteX25" fmla="*/ 981075 w 1019175"/>
              <a:gd name="connsiteY25" fmla="*/ 809625 h 1028700"/>
              <a:gd name="connsiteX26" fmla="*/ 1019175 w 1019175"/>
              <a:gd name="connsiteY26" fmla="*/ 695325 h 1028700"/>
              <a:gd name="connsiteX27" fmla="*/ 1000125 w 1019175"/>
              <a:gd name="connsiteY27" fmla="*/ 571500 h 1028700"/>
              <a:gd name="connsiteX28" fmla="*/ 962025 w 1019175"/>
              <a:gd name="connsiteY28" fmla="*/ 476250 h 1028700"/>
              <a:gd name="connsiteX29" fmla="*/ 904875 w 1019175"/>
              <a:gd name="connsiteY29" fmla="*/ 361950 h 1028700"/>
              <a:gd name="connsiteX30" fmla="*/ 838200 w 1019175"/>
              <a:gd name="connsiteY30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66675 w 1019175"/>
              <a:gd name="connsiteY16" fmla="*/ 676275 h 1028700"/>
              <a:gd name="connsiteX17" fmla="*/ 76200 w 1019175"/>
              <a:gd name="connsiteY17" fmla="*/ 723900 h 1028700"/>
              <a:gd name="connsiteX18" fmla="*/ 171450 w 1019175"/>
              <a:gd name="connsiteY18" fmla="*/ 857250 h 1028700"/>
              <a:gd name="connsiteX19" fmla="*/ 228600 w 1019175"/>
              <a:gd name="connsiteY19" fmla="*/ 933450 h 1028700"/>
              <a:gd name="connsiteX20" fmla="*/ 400050 w 1019175"/>
              <a:gd name="connsiteY20" fmla="*/ 1000125 h 1028700"/>
              <a:gd name="connsiteX21" fmla="*/ 495300 w 1019175"/>
              <a:gd name="connsiteY21" fmla="*/ 1028700 h 1028700"/>
              <a:gd name="connsiteX22" fmla="*/ 847725 w 1019175"/>
              <a:gd name="connsiteY22" fmla="*/ 1009650 h 1028700"/>
              <a:gd name="connsiteX23" fmla="*/ 942975 w 1019175"/>
              <a:gd name="connsiteY23" fmla="*/ 923925 h 1028700"/>
              <a:gd name="connsiteX24" fmla="*/ 981075 w 1019175"/>
              <a:gd name="connsiteY24" fmla="*/ 809625 h 1028700"/>
              <a:gd name="connsiteX25" fmla="*/ 1019175 w 1019175"/>
              <a:gd name="connsiteY25" fmla="*/ 695325 h 1028700"/>
              <a:gd name="connsiteX26" fmla="*/ 1000125 w 1019175"/>
              <a:gd name="connsiteY26" fmla="*/ 571500 h 1028700"/>
              <a:gd name="connsiteX27" fmla="*/ 962025 w 1019175"/>
              <a:gd name="connsiteY27" fmla="*/ 476250 h 1028700"/>
              <a:gd name="connsiteX28" fmla="*/ 904875 w 1019175"/>
              <a:gd name="connsiteY28" fmla="*/ 361950 h 1028700"/>
              <a:gd name="connsiteX29" fmla="*/ 838200 w 1019175"/>
              <a:gd name="connsiteY29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47625 w 1019175"/>
              <a:gd name="connsiteY15" fmla="*/ 628650 h 1028700"/>
              <a:gd name="connsiteX16" fmla="*/ 76200 w 1019175"/>
              <a:gd name="connsiteY16" fmla="*/ 723900 h 1028700"/>
              <a:gd name="connsiteX17" fmla="*/ 171450 w 1019175"/>
              <a:gd name="connsiteY17" fmla="*/ 857250 h 1028700"/>
              <a:gd name="connsiteX18" fmla="*/ 228600 w 1019175"/>
              <a:gd name="connsiteY18" fmla="*/ 933450 h 1028700"/>
              <a:gd name="connsiteX19" fmla="*/ 400050 w 1019175"/>
              <a:gd name="connsiteY19" fmla="*/ 1000125 h 1028700"/>
              <a:gd name="connsiteX20" fmla="*/ 495300 w 1019175"/>
              <a:gd name="connsiteY20" fmla="*/ 1028700 h 1028700"/>
              <a:gd name="connsiteX21" fmla="*/ 847725 w 1019175"/>
              <a:gd name="connsiteY21" fmla="*/ 1009650 h 1028700"/>
              <a:gd name="connsiteX22" fmla="*/ 942975 w 1019175"/>
              <a:gd name="connsiteY22" fmla="*/ 923925 h 1028700"/>
              <a:gd name="connsiteX23" fmla="*/ 981075 w 1019175"/>
              <a:gd name="connsiteY23" fmla="*/ 809625 h 1028700"/>
              <a:gd name="connsiteX24" fmla="*/ 1019175 w 1019175"/>
              <a:gd name="connsiteY24" fmla="*/ 695325 h 1028700"/>
              <a:gd name="connsiteX25" fmla="*/ 1000125 w 1019175"/>
              <a:gd name="connsiteY25" fmla="*/ 571500 h 1028700"/>
              <a:gd name="connsiteX26" fmla="*/ 962025 w 1019175"/>
              <a:gd name="connsiteY26" fmla="*/ 476250 h 1028700"/>
              <a:gd name="connsiteX27" fmla="*/ 904875 w 1019175"/>
              <a:gd name="connsiteY27" fmla="*/ 361950 h 1028700"/>
              <a:gd name="connsiteX28" fmla="*/ 838200 w 1019175"/>
              <a:gd name="connsiteY28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28575 w 1019175"/>
              <a:gd name="connsiteY10" fmla="*/ 209550 h 1028700"/>
              <a:gd name="connsiteX11" fmla="*/ 9525 w 1019175"/>
              <a:gd name="connsiteY11" fmla="*/ 238125 h 1028700"/>
              <a:gd name="connsiteX12" fmla="*/ 0 w 1019175"/>
              <a:gd name="connsiteY12" fmla="*/ 266700 h 1028700"/>
              <a:gd name="connsiteX13" fmla="*/ 9525 w 1019175"/>
              <a:gd name="connsiteY13" fmla="*/ 504825 h 1028700"/>
              <a:gd name="connsiteX14" fmla="*/ 38100 w 1019175"/>
              <a:gd name="connsiteY14" fmla="*/ 590550 h 1028700"/>
              <a:gd name="connsiteX15" fmla="*/ 76200 w 1019175"/>
              <a:gd name="connsiteY15" fmla="*/ 723900 h 1028700"/>
              <a:gd name="connsiteX16" fmla="*/ 171450 w 1019175"/>
              <a:gd name="connsiteY16" fmla="*/ 857250 h 1028700"/>
              <a:gd name="connsiteX17" fmla="*/ 228600 w 1019175"/>
              <a:gd name="connsiteY17" fmla="*/ 933450 h 1028700"/>
              <a:gd name="connsiteX18" fmla="*/ 400050 w 1019175"/>
              <a:gd name="connsiteY18" fmla="*/ 1000125 h 1028700"/>
              <a:gd name="connsiteX19" fmla="*/ 495300 w 1019175"/>
              <a:gd name="connsiteY19" fmla="*/ 1028700 h 1028700"/>
              <a:gd name="connsiteX20" fmla="*/ 847725 w 1019175"/>
              <a:gd name="connsiteY20" fmla="*/ 1009650 h 1028700"/>
              <a:gd name="connsiteX21" fmla="*/ 942975 w 1019175"/>
              <a:gd name="connsiteY21" fmla="*/ 923925 h 1028700"/>
              <a:gd name="connsiteX22" fmla="*/ 981075 w 1019175"/>
              <a:gd name="connsiteY22" fmla="*/ 809625 h 1028700"/>
              <a:gd name="connsiteX23" fmla="*/ 1019175 w 1019175"/>
              <a:gd name="connsiteY23" fmla="*/ 695325 h 1028700"/>
              <a:gd name="connsiteX24" fmla="*/ 1000125 w 1019175"/>
              <a:gd name="connsiteY24" fmla="*/ 571500 h 1028700"/>
              <a:gd name="connsiteX25" fmla="*/ 962025 w 1019175"/>
              <a:gd name="connsiteY25" fmla="*/ 476250 h 1028700"/>
              <a:gd name="connsiteX26" fmla="*/ 904875 w 1019175"/>
              <a:gd name="connsiteY26" fmla="*/ 361950 h 1028700"/>
              <a:gd name="connsiteX27" fmla="*/ 838200 w 1019175"/>
              <a:gd name="connsiteY27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66675 w 1019175"/>
              <a:gd name="connsiteY8" fmla="*/ 152400 h 1028700"/>
              <a:gd name="connsiteX9" fmla="*/ 38100 w 1019175"/>
              <a:gd name="connsiteY9" fmla="*/ 161925 h 1028700"/>
              <a:gd name="connsiteX10" fmla="*/ 9525 w 1019175"/>
              <a:gd name="connsiteY10" fmla="*/ 238125 h 1028700"/>
              <a:gd name="connsiteX11" fmla="*/ 0 w 1019175"/>
              <a:gd name="connsiteY11" fmla="*/ 266700 h 1028700"/>
              <a:gd name="connsiteX12" fmla="*/ 9525 w 1019175"/>
              <a:gd name="connsiteY12" fmla="*/ 504825 h 1028700"/>
              <a:gd name="connsiteX13" fmla="*/ 38100 w 1019175"/>
              <a:gd name="connsiteY13" fmla="*/ 590550 h 1028700"/>
              <a:gd name="connsiteX14" fmla="*/ 76200 w 1019175"/>
              <a:gd name="connsiteY14" fmla="*/ 723900 h 1028700"/>
              <a:gd name="connsiteX15" fmla="*/ 171450 w 1019175"/>
              <a:gd name="connsiteY15" fmla="*/ 857250 h 1028700"/>
              <a:gd name="connsiteX16" fmla="*/ 228600 w 1019175"/>
              <a:gd name="connsiteY16" fmla="*/ 933450 h 1028700"/>
              <a:gd name="connsiteX17" fmla="*/ 400050 w 1019175"/>
              <a:gd name="connsiteY17" fmla="*/ 1000125 h 1028700"/>
              <a:gd name="connsiteX18" fmla="*/ 495300 w 1019175"/>
              <a:gd name="connsiteY18" fmla="*/ 1028700 h 1028700"/>
              <a:gd name="connsiteX19" fmla="*/ 847725 w 1019175"/>
              <a:gd name="connsiteY19" fmla="*/ 1009650 h 1028700"/>
              <a:gd name="connsiteX20" fmla="*/ 942975 w 1019175"/>
              <a:gd name="connsiteY20" fmla="*/ 923925 h 1028700"/>
              <a:gd name="connsiteX21" fmla="*/ 981075 w 1019175"/>
              <a:gd name="connsiteY21" fmla="*/ 809625 h 1028700"/>
              <a:gd name="connsiteX22" fmla="*/ 1019175 w 1019175"/>
              <a:gd name="connsiteY22" fmla="*/ 695325 h 1028700"/>
              <a:gd name="connsiteX23" fmla="*/ 1000125 w 1019175"/>
              <a:gd name="connsiteY23" fmla="*/ 571500 h 1028700"/>
              <a:gd name="connsiteX24" fmla="*/ 962025 w 1019175"/>
              <a:gd name="connsiteY24" fmla="*/ 476250 h 1028700"/>
              <a:gd name="connsiteX25" fmla="*/ 904875 w 1019175"/>
              <a:gd name="connsiteY25" fmla="*/ 361950 h 1028700"/>
              <a:gd name="connsiteX26" fmla="*/ 838200 w 1019175"/>
              <a:gd name="connsiteY26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9525 w 1019175"/>
              <a:gd name="connsiteY9" fmla="*/ 238125 h 1028700"/>
              <a:gd name="connsiteX10" fmla="*/ 0 w 1019175"/>
              <a:gd name="connsiteY10" fmla="*/ 266700 h 1028700"/>
              <a:gd name="connsiteX11" fmla="*/ 9525 w 1019175"/>
              <a:gd name="connsiteY11" fmla="*/ 504825 h 1028700"/>
              <a:gd name="connsiteX12" fmla="*/ 38100 w 1019175"/>
              <a:gd name="connsiteY12" fmla="*/ 590550 h 1028700"/>
              <a:gd name="connsiteX13" fmla="*/ 76200 w 1019175"/>
              <a:gd name="connsiteY13" fmla="*/ 723900 h 1028700"/>
              <a:gd name="connsiteX14" fmla="*/ 171450 w 1019175"/>
              <a:gd name="connsiteY14" fmla="*/ 857250 h 1028700"/>
              <a:gd name="connsiteX15" fmla="*/ 228600 w 1019175"/>
              <a:gd name="connsiteY15" fmla="*/ 933450 h 1028700"/>
              <a:gd name="connsiteX16" fmla="*/ 400050 w 1019175"/>
              <a:gd name="connsiteY16" fmla="*/ 1000125 h 1028700"/>
              <a:gd name="connsiteX17" fmla="*/ 495300 w 1019175"/>
              <a:gd name="connsiteY17" fmla="*/ 1028700 h 1028700"/>
              <a:gd name="connsiteX18" fmla="*/ 847725 w 1019175"/>
              <a:gd name="connsiteY18" fmla="*/ 1009650 h 1028700"/>
              <a:gd name="connsiteX19" fmla="*/ 942975 w 1019175"/>
              <a:gd name="connsiteY19" fmla="*/ 923925 h 1028700"/>
              <a:gd name="connsiteX20" fmla="*/ 981075 w 1019175"/>
              <a:gd name="connsiteY20" fmla="*/ 809625 h 1028700"/>
              <a:gd name="connsiteX21" fmla="*/ 1019175 w 1019175"/>
              <a:gd name="connsiteY21" fmla="*/ 695325 h 1028700"/>
              <a:gd name="connsiteX22" fmla="*/ 1000125 w 1019175"/>
              <a:gd name="connsiteY22" fmla="*/ 571500 h 1028700"/>
              <a:gd name="connsiteX23" fmla="*/ 962025 w 1019175"/>
              <a:gd name="connsiteY23" fmla="*/ 476250 h 1028700"/>
              <a:gd name="connsiteX24" fmla="*/ 904875 w 1019175"/>
              <a:gd name="connsiteY24" fmla="*/ 361950 h 1028700"/>
              <a:gd name="connsiteX25" fmla="*/ 838200 w 1019175"/>
              <a:gd name="connsiteY25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190500 w 1019175"/>
              <a:gd name="connsiteY6" fmla="*/ 47625 h 1028700"/>
              <a:gd name="connsiteX7" fmla="*/ 85725 w 1019175"/>
              <a:gd name="connsiteY7" fmla="*/ 114300 h 1028700"/>
              <a:gd name="connsiteX8" fmla="*/ 38100 w 1019175"/>
              <a:gd name="connsiteY8" fmla="*/ 161925 h 1028700"/>
              <a:gd name="connsiteX9" fmla="*/ 0 w 1019175"/>
              <a:gd name="connsiteY9" fmla="*/ 266700 h 1028700"/>
              <a:gd name="connsiteX10" fmla="*/ 9525 w 1019175"/>
              <a:gd name="connsiteY10" fmla="*/ 504825 h 1028700"/>
              <a:gd name="connsiteX11" fmla="*/ 38100 w 1019175"/>
              <a:gd name="connsiteY11" fmla="*/ 590550 h 1028700"/>
              <a:gd name="connsiteX12" fmla="*/ 76200 w 1019175"/>
              <a:gd name="connsiteY12" fmla="*/ 723900 h 1028700"/>
              <a:gd name="connsiteX13" fmla="*/ 171450 w 1019175"/>
              <a:gd name="connsiteY13" fmla="*/ 857250 h 1028700"/>
              <a:gd name="connsiteX14" fmla="*/ 228600 w 1019175"/>
              <a:gd name="connsiteY14" fmla="*/ 933450 h 1028700"/>
              <a:gd name="connsiteX15" fmla="*/ 400050 w 1019175"/>
              <a:gd name="connsiteY15" fmla="*/ 1000125 h 1028700"/>
              <a:gd name="connsiteX16" fmla="*/ 495300 w 1019175"/>
              <a:gd name="connsiteY16" fmla="*/ 1028700 h 1028700"/>
              <a:gd name="connsiteX17" fmla="*/ 847725 w 1019175"/>
              <a:gd name="connsiteY17" fmla="*/ 1009650 h 1028700"/>
              <a:gd name="connsiteX18" fmla="*/ 942975 w 1019175"/>
              <a:gd name="connsiteY18" fmla="*/ 923925 h 1028700"/>
              <a:gd name="connsiteX19" fmla="*/ 981075 w 1019175"/>
              <a:gd name="connsiteY19" fmla="*/ 809625 h 1028700"/>
              <a:gd name="connsiteX20" fmla="*/ 1019175 w 1019175"/>
              <a:gd name="connsiteY20" fmla="*/ 695325 h 1028700"/>
              <a:gd name="connsiteX21" fmla="*/ 1000125 w 1019175"/>
              <a:gd name="connsiteY21" fmla="*/ 571500 h 1028700"/>
              <a:gd name="connsiteX22" fmla="*/ 962025 w 1019175"/>
              <a:gd name="connsiteY22" fmla="*/ 476250 h 1028700"/>
              <a:gd name="connsiteX23" fmla="*/ 904875 w 1019175"/>
              <a:gd name="connsiteY23" fmla="*/ 361950 h 1028700"/>
              <a:gd name="connsiteX24" fmla="*/ 838200 w 1019175"/>
              <a:gd name="connsiteY24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247650 w 1019175"/>
              <a:gd name="connsiteY5" fmla="*/ 2857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609600 w 1019175"/>
              <a:gd name="connsiteY2" fmla="*/ 85725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8200 w 1019175"/>
              <a:gd name="connsiteY0" fmla="*/ 276225 h 1028700"/>
              <a:gd name="connsiteX1" fmla="*/ 666750 w 1019175"/>
              <a:gd name="connsiteY1" fmla="*/ 180975 h 1028700"/>
              <a:gd name="connsiteX2" fmla="*/ 341265 w 1019175"/>
              <a:gd name="connsiteY2" fmla="*/ 355032 h 1028700"/>
              <a:gd name="connsiteX3" fmla="*/ 504825 w 1019175"/>
              <a:gd name="connsiteY3" fmla="*/ 19050 h 1028700"/>
              <a:gd name="connsiteX4" fmla="*/ 447675 w 1019175"/>
              <a:gd name="connsiteY4" fmla="*/ 0 h 1028700"/>
              <a:gd name="connsiteX5" fmla="*/ 317054 w 1019175"/>
              <a:gd name="connsiteY5" fmla="*/ 209765 h 1028700"/>
              <a:gd name="connsiteX6" fmla="*/ 85725 w 1019175"/>
              <a:gd name="connsiteY6" fmla="*/ 114300 h 1028700"/>
              <a:gd name="connsiteX7" fmla="*/ 38100 w 1019175"/>
              <a:gd name="connsiteY7" fmla="*/ 161925 h 1028700"/>
              <a:gd name="connsiteX8" fmla="*/ 0 w 1019175"/>
              <a:gd name="connsiteY8" fmla="*/ 266700 h 1028700"/>
              <a:gd name="connsiteX9" fmla="*/ 9525 w 1019175"/>
              <a:gd name="connsiteY9" fmla="*/ 504825 h 1028700"/>
              <a:gd name="connsiteX10" fmla="*/ 38100 w 1019175"/>
              <a:gd name="connsiteY10" fmla="*/ 590550 h 1028700"/>
              <a:gd name="connsiteX11" fmla="*/ 76200 w 1019175"/>
              <a:gd name="connsiteY11" fmla="*/ 723900 h 1028700"/>
              <a:gd name="connsiteX12" fmla="*/ 171450 w 1019175"/>
              <a:gd name="connsiteY12" fmla="*/ 857250 h 1028700"/>
              <a:gd name="connsiteX13" fmla="*/ 228600 w 1019175"/>
              <a:gd name="connsiteY13" fmla="*/ 933450 h 1028700"/>
              <a:gd name="connsiteX14" fmla="*/ 400050 w 1019175"/>
              <a:gd name="connsiteY14" fmla="*/ 1000125 h 1028700"/>
              <a:gd name="connsiteX15" fmla="*/ 495300 w 1019175"/>
              <a:gd name="connsiteY15" fmla="*/ 1028700 h 1028700"/>
              <a:gd name="connsiteX16" fmla="*/ 847725 w 1019175"/>
              <a:gd name="connsiteY16" fmla="*/ 1009650 h 1028700"/>
              <a:gd name="connsiteX17" fmla="*/ 942975 w 1019175"/>
              <a:gd name="connsiteY17" fmla="*/ 923925 h 1028700"/>
              <a:gd name="connsiteX18" fmla="*/ 981075 w 1019175"/>
              <a:gd name="connsiteY18" fmla="*/ 809625 h 1028700"/>
              <a:gd name="connsiteX19" fmla="*/ 1019175 w 1019175"/>
              <a:gd name="connsiteY19" fmla="*/ 695325 h 1028700"/>
              <a:gd name="connsiteX20" fmla="*/ 1000125 w 1019175"/>
              <a:gd name="connsiteY20" fmla="*/ 571500 h 1028700"/>
              <a:gd name="connsiteX21" fmla="*/ 962025 w 1019175"/>
              <a:gd name="connsiteY21" fmla="*/ 476250 h 1028700"/>
              <a:gd name="connsiteX22" fmla="*/ 904875 w 1019175"/>
              <a:gd name="connsiteY22" fmla="*/ 361950 h 1028700"/>
              <a:gd name="connsiteX23" fmla="*/ 838200 w 1019175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71959 w 1014934"/>
              <a:gd name="connsiteY11" fmla="*/ 723900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395809 w 1014934"/>
              <a:gd name="connsiteY14" fmla="*/ 1000125 h 1028700"/>
              <a:gd name="connsiteX15" fmla="*/ 491059 w 1014934"/>
              <a:gd name="connsiteY15" fmla="*/ 1028700 h 1028700"/>
              <a:gd name="connsiteX16" fmla="*/ 843484 w 1014934"/>
              <a:gd name="connsiteY16" fmla="*/ 1009650 h 1028700"/>
              <a:gd name="connsiteX17" fmla="*/ 938734 w 1014934"/>
              <a:gd name="connsiteY17" fmla="*/ 923925 h 1028700"/>
              <a:gd name="connsiteX18" fmla="*/ 976834 w 1014934"/>
              <a:gd name="connsiteY18" fmla="*/ 809625 h 1028700"/>
              <a:gd name="connsiteX19" fmla="*/ 1014934 w 1014934"/>
              <a:gd name="connsiteY19" fmla="*/ 695325 h 1028700"/>
              <a:gd name="connsiteX20" fmla="*/ 995884 w 1014934"/>
              <a:gd name="connsiteY20" fmla="*/ 571500 h 1028700"/>
              <a:gd name="connsiteX21" fmla="*/ 957784 w 1014934"/>
              <a:gd name="connsiteY21" fmla="*/ 476250 h 1028700"/>
              <a:gd name="connsiteX22" fmla="*/ 900634 w 1014934"/>
              <a:gd name="connsiteY22" fmla="*/ 361950 h 1028700"/>
              <a:gd name="connsiteX23" fmla="*/ 833959 w 1014934"/>
              <a:gd name="connsiteY23" fmla="*/ 276225 h 1028700"/>
              <a:gd name="connsiteX0" fmla="*/ 833959 w 1014934"/>
              <a:gd name="connsiteY0" fmla="*/ 276225 h 1028700"/>
              <a:gd name="connsiteX1" fmla="*/ 662509 w 1014934"/>
              <a:gd name="connsiteY1" fmla="*/ 180975 h 1028700"/>
              <a:gd name="connsiteX2" fmla="*/ 337024 w 1014934"/>
              <a:gd name="connsiteY2" fmla="*/ 355032 h 1028700"/>
              <a:gd name="connsiteX3" fmla="*/ 500584 w 1014934"/>
              <a:gd name="connsiteY3" fmla="*/ 19050 h 1028700"/>
              <a:gd name="connsiteX4" fmla="*/ 443434 w 1014934"/>
              <a:gd name="connsiteY4" fmla="*/ 0 h 1028700"/>
              <a:gd name="connsiteX5" fmla="*/ 312813 w 1014934"/>
              <a:gd name="connsiteY5" fmla="*/ 209765 h 1028700"/>
              <a:gd name="connsiteX6" fmla="*/ 81484 w 1014934"/>
              <a:gd name="connsiteY6" fmla="*/ 114300 h 1028700"/>
              <a:gd name="connsiteX7" fmla="*/ 33859 w 1014934"/>
              <a:gd name="connsiteY7" fmla="*/ 161925 h 1028700"/>
              <a:gd name="connsiteX8" fmla="*/ 240180 w 1014934"/>
              <a:gd name="connsiteY8" fmla="*/ 379243 h 1028700"/>
              <a:gd name="connsiteX9" fmla="*/ 5284 w 1014934"/>
              <a:gd name="connsiteY9" fmla="*/ 504825 h 1028700"/>
              <a:gd name="connsiteX10" fmla="*/ 33859 w 1014934"/>
              <a:gd name="connsiteY10" fmla="*/ 590550 h 1028700"/>
              <a:gd name="connsiteX11" fmla="*/ 288602 w 1014934"/>
              <a:gd name="connsiteY11" fmla="*/ 476087 h 1028700"/>
              <a:gd name="connsiteX12" fmla="*/ 167209 w 1014934"/>
              <a:gd name="connsiteY12" fmla="*/ 857250 h 1028700"/>
              <a:gd name="connsiteX13" fmla="*/ 224359 w 1014934"/>
              <a:gd name="connsiteY13" fmla="*/ 933450 h 1028700"/>
              <a:gd name="connsiteX14" fmla="*/ 491059 w 1014934"/>
              <a:gd name="connsiteY14" fmla="*/ 1028700 h 1028700"/>
              <a:gd name="connsiteX15" fmla="*/ 843484 w 1014934"/>
              <a:gd name="connsiteY15" fmla="*/ 1009650 h 1028700"/>
              <a:gd name="connsiteX16" fmla="*/ 938734 w 1014934"/>
              <a:gd name="connsiteY16" fmla="*/ 923925 h 1028700"/>
              <a:gd name="connsiteX17" fmla="*/ 976834 w 1014934"/>
              <a:gd name="connsiteY17" fmla="*/ 809625 h 1028700"/>
              <a:gd name="connsiteX18" fmla="*/ 1014934 w 1014934"/>
              <a:gd name="connsiteY18" fmla="*/ 695325 h 1028700"/>
              <a:gd name="connsiteX19" fmla="*/ 995884 w 1014934"/>
              <a:gd name="connsiteY19" fmla="*/ 571500 h 1028700"/>
              <a:gd name="connsiteX20" fmla="*/ 957784 w 1014934"/>
              <a:gd name="connsiteY20" fmla="*/ 476250 h 1028700"/>
              <a:gd name="connsiteX21" fmla="*/ 900634 w 1014934"/>
              <a:gd name="connsiteY21" fmla="*/ 361950 h 1028700"/>
              <a:gd name="connsiteX22" fmla="*/ 833959 w 1014934"/>
              <a:gd name="connsiteY22" fmla="*/ 276225 h 1028700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900634 w 1014934"/>
              <a:gd name="connsiteY20" fmla="*/ 361950 h 1011237"/>
              <a:gd name="connsiteX21" fmla="*/ 833959 w 1014934"/>
              <a:gd name="connsiteY21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957784 w 1014934"/>
              <a:gd name="connsiteY19" fmla="*/ 476250 h 1011237"/>
              <a:gd name="connsiteX20" fmla="*/ 833959 w 1014934"/>
              <a:gd name="connsiteY20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995884 w 1014934"/>
              <a:gd name="connsiteY18" fmla="*/ 571500 h 1011237"/>
              <a:gd name="connsiteX19" fmla="*/ 833959 w 1014934"/>
              <a:gd name="connsiteY19" fmla="*/ 276225 h 1011237"/>
              <a:gd name="connsiteX0" fmla="*/ 833959 w 1014934"/>
              <a:gd name="connsiteY0" fmla="*/ 276225 h 1011237"/>
              <a:gd name="connsiteX1" fmla="*/ 662509 w 1014934"/>
              <a:gd name="connsiteY1" fmla="*/ 180975 h 1011237"/>
              <a:gd name="connsiteX2" fmla="*/ 337024 w 1014934"/>
              <a:gd name="connsiteY2" fmla="*/ 355032 h 1011237"/>
              <a:gd name="connsiteX3" fmla="*/ 500584 w 1014934"/>
              <a:gd name="connsiteY3" fmla="*/ 19050 h 1011237"/>
              <a:gd name="connsiteX4" fmla="*/ 443434 w 1014934"/>
              <a:gd name="connsiteY4" fmla="*/ 0 h 1011237"/>
              <a:gd name="connsiteX5" fmla="*/ 312813 w 1014934"/>
              <a:gd name="connsiteY5" fmla="*/ 209765 h 1011237"/>
              <a:gd name="connsiteX6" fmla="*/ 81484 w 1014934"/>
              <a:gd name="connsiteY6" fmla="*/ 114300 h 1011237"/>
              <a:gd name="connsiteX7" fmla="*/ 33859 w 1014934"/>
              <a:gd name="connsiteY7" fmla="*/ 161925 h 1011237"/>
              <a:gd name="connsiteX8" fmla="*/ 240180 w 1014934"/>
              <a:gd name="connsiteY8" fmla="*/ 379243 h 1011237"/>
              <a:gd name="connsiteX9" fmla="*/ 5284 w 1014934"/>
              <a:gd name="connsiteY9" fmla="*/ 504825 h 1011237"/>
              <a:gd name="connsiteX10" fmla="*/ 33859 w 1014934"/>
              <a:gd name="connsiteY10" fmla="*/ 590550 h 1011237"/>
              <a:gd name="connsiteX11" fmla="*/ 288602 w 1014934"/>
              <a:gd name="connsiteY11" fmla="*/ 476087 h 1011237"/>
              <a:gd name="connsiteX12" fmla="*/ 167209 w 1014934"/>
              <a:gd name="connsiteY12" fmla="*/ 857250 h 1011237"/>
              <a:gd name="connsiteX13" fmla="*/ 224359 w 1014934"/>
              <a:gd name="connsiteY13" fmla="*/ 933450 h 1011237"/>
              <a:gd name="connsiteX14" fmla="*/ 843484 w 1014934"/>
              <a:gd name="connsiteY14" fmla="*/ 1009650 h 1011237"/>
              <a:gd name="connsiteX15" fmla="*/ 938734 w 1014934"/>
              <a:gd name="connsiteY15" fmla="*/ 923925 h 1011237"/>
              <a:gd name="connsiteX16" fmla="*/ 976834 w 1014934"/>
              <a:gd name="connsiteY16" fmla="*/ 809625 h 1011237"/>
              <a:gd name="connsiteX17" fmla="*/ 1014934 w 1014934"/>
              <a:gd name="connsiteY17" fmla="*/ 695325 h 1011237"/>
              <a:gd name="connsiteX18" fmla="*/ 833959 w 1014934"/>
              <a:gd name="connsiteY18" fmla="*/ 276225 h 1011237"/>
              <a:gd name="connsiteX0" fmla="*/ 833959 w 976834"/>
              <a:gd name="connsiteY0" fmla="*/ 276225 h 1011237"/>
              <a:gd name="connsiteX1" fmla="*/ 662509 w 976834"/>
              <a:gd name="connsiteY1" fmla="*/ 180975 h 1011237"/>
              <a:gd name="connsiteX2" fmla="*/ 337024 w 976834"/>
              <a:gd name="connsiteY2" fmla="*/ 355032 h 1011237"/>
              <a:gd name="connsiteX3" fmla="*/ 500584 w 976834"/>
              <a:gd name="connsiteY3" fmla="*/ 19050 h 1011237"/>
              <a:gd name="connsiteX4" fmla="*/ 443434 w 976834"/>
              <a:gd name="connsiteY4" fmla="*/ 0 h 1011237"/>
              <a:gd name="connsiteX5" fmla="*/ 312813 w 976834"/>
              <a:gd name="connsiteY5" fmla="*/ 209765 h 1011237"/>
              <a:gd name="connsiteX6" fmla="*/ 81484 w 976834"/>
              <a:gd name="connsiteY6" fmla="*/ 114300 h 1011237"/>
              <a:gd name="connsiteX7" fmla="*/ 33859 w 976834"/>
              <a:gd name="connsiteY7" fmla="*/ 161925 h 1011237"/>
              <a:gd name="connsiteX8" fmla="*/ 240180 w 976834"/>
              <a:gd name="connsiteY8" fmla="*/ 379243 h 1011237"/>
              <a:gd name="connsiteX9" fmla="*/ 5284 w 976834"/>
              <a:gd name="connsiteY9" fmla="*/ 504825 h 1011237"/>
              <a:gd name="connsiteX10" fmla="*/ 33859 w 976834"/>
              <a:gd name="connsiteY10" fmla="*/ 590550 h 1011237"/>
              <a:gd name="connsiteX11" fmla="*/ 288602 w 976834"/>
              <a:gd name="connsiteY11" fmla="*/ 476087 h 1011237"/>
              <a:gd name="connsiteX12" fmla="*/ 167209 w 976834"/>
              <a:gd name="connsiteY12" fmla="*/ 857250 h 1011237"/>
              <a:gd name="connsiteX13" fmla="*/ 224359 w 976834"/>
              <a:gd name="connsiteY13" fmla="*/ 933450 h 1011237"/>
              <a:gd name="connsiteX14" fmla="*/ 843484 w 976834"/>
              <a:gd name="connsiteY14" fmla="*/ 1009650 h 1011237"/>
              <a:gd name="connsiteX15" fmla="*/ 938734 w 976834"/>
              <a:gd name="connsiteY15" fmla="*/ 923925 h 1011237"/>
              <a:gd name="connsiteX16" fmla="*/ 976834 w 976834"/>
              <a:gd name="connsiteY16" fmla="*/ 809625 h 1011237"/>
              <a:gd name="connsiteX17" fmla="*/ 833959 w 976834"/>
              <a:gd name="connsiteY17" fmla="*/ 276225 h 1011237"/>
              <a:gd name="connsiteX0" fmla="*/ 833959 w 938734"/>
              <a:gd name="connsiteY0" fmla="*/ 276225 h 1011237"/>
              <a:gd name="connsiteX1" fmla="*/ 662509 w 938734"/>
              <a:gd name="connsiteY1" fmla="*/ 180975 h 1011237"/>
              <a:gd name="connsiteX2" fmla="*/ 337024 w 938734"/>
              <a:gd name="connsiteY2" fmla="*/ 355032 h 1011237"/>
              <a:gd name="connsiteX3" fmla="*/ 500584 w 938734"/>
              <a:gd name="connsiteY3" fmla="*/ 19050 h 1011237"/>
              <a:gd name="connsiteX4" fmla="*/ 443434 w 938734"/>
              <a:gd name="connsiteY4" fmla="*/ 0 h 1011237"/>
              <a:gd name="connsiteX5" fmla="*/ 312813 w 938734"/>
              <a:gd name="connsiteY5" fmla="*/ 209765 h 1011237"/>
              <a:gd name="connsiteX6" fmla="*/ 81484 w 938734"/>
              <a:gd name="connsiteY6" fmla="*/ 114300 h 1011237"/>
              <a:gd name="connsiteX7" fmla="*/ 33859 w 938734"/>
              <a:gd name="connsiteY7" fmla="*/ 161925 h 1011237"/>
              <a:gd name="connsiteX8" fmla="*/ 240180 w 938734"/>
              <a:gd name="connsiteY8" fmla="*/ 379243 h 1011237"/>
              <a:gd name="connsiteX9" fmla="*/ 5284 w 938734"/>
              <a:gd name="connsiteY9" fmla="*/ 504825 h 1011237"/>
              <a:gd name="connsiteX10" fmla="*/ 33859 w 938734"/>
              <a:gd name="connsiteY10" fmla="*/ 590550 h 1011237"/>
              <a:gd name="connsiteX11" fmla="*/ 288602 w 938734"/>
              <a:gd name="connsiteY11" fmla="*/ 476087 h 1011237"/>
              <a:gd name="connsiteX12" fmla="*/ 167209 w 938734"/>
              <a:gd name="connsiteY12" fmla="*/ 857250 h 1011237"/>
              <a:gd name="connsiteX13" fmla="*/ 224359 w 938734"/>
              <a:gd name="connsiteY13" fmla="*/ 933450 h 1011237"/>
              <a:gd name="connsiteX14" fmla="*/ 843484 w 938734"/>
              <a:gd name="connsiteY14" fmla="*/ 1009650 h 1011237"/>
              <a:gd name="connsiteX15" fmla="*/ 938734 w 938734"/>
              <a:gd name="connsiteY15" fmla="*/ 923925 h 1011237"/>
              <a:gd name="connsiteX16" fmla="*/ 833959 w 938734"/>
              <a:gd name="connsiteY16" fmla="*/ 276225 h 1011237"/>
              <a:gd name="connsiteX0" fmla="*/ 833959 w 945084"/>
              <a:gd name="connsiteY0" fmla="*/ 276225 h 1011237"/>
              <a:gd name="connsiteX1" fmla="*/ 662509 w 945084"/>
              <a:gd name="connsiteY1" fmla="*/ 180975 h 1011237"/>
              <a:gd name="connsiteX2" fmla="*/ 337024 w 945084"/>
              <a:gd name="connsiteY2" fmla="*/ 355032 h 1011237"/>
              <a:gd name="connsiteX3" fmla="*/ 500584 w 945084"/>
              <a:gd name="connsiteY3" fmla="*/ 19050 h 1011237"/>
              <a:gd name="connsiteX4" fmla="*/ 443434 w 945084"/>
              <a:gd name="connsiteY4" fmla="*/ 0 h 1011237"/>
              <a:gd name="connsiteX5" fmla="*/ 312813 w 945084"/>
              <a:gd name="connsiteY5" fmla="*/ 209765 h 1011237"/>
              <a:gd name="connsiteX6" fmla="*/ 81484 w 945084"/>
              <a:gd name="connsiteY6" fmla="*/ 114300 h 1011237"/>
              <a:gd name="connsiteX7" fmla="*/ 33859 w 945084"/>
              <a:gd name="connsiteY7" fmla="*/ 161925 h 1011237"/>
              <a:gd name="connsiteX8" fmla="*/ 240180 w 945084"/>
              <a:gd name="connsiteY8" fmla="*/ 379243 h 1011237"/>
              <a:gd name="connsiteX9" fmla="*/ 5284 w 945084"/>
              <a:gd name="connsiteY9" fmla="*/ 504825 h 1011237"/>
              <a:gd name="connsiteX10" fmla="*/ 33859 w 945084"/>
              <a:gd name="connsiteY10" fmla="*/ 590550 h 1011237"/>
              <a:gd name="connsiteX11" fmla="*/ 288602 w 945084"/>
              <a:gd name="connsiteY11" fmla="*/ 476087 h 1011237"/>
              <a:gd name="connsiteX12" fmla="*/ 167209 w 945084"/>
              <a:gd name="connsiteY12" fmla="*/ 857250 h 1011237"/>
              <a:gd name="connsiteX13" fmla="*/ 224359 w 945084"/>
              <a:gd name="connsiteY13" fmla="*/ 933450 h 1011237"/>
              <a:gd name="connsiteX14" fmla="*/ 843484 w 945084"/>
              <a:gd name="connsiteY14" fmla="*/ 1009650 h 1011237"/>
              <a:gd name="connsiteX15" fmla="*/ 833959 w 945084"/>
              <a:gd name="connsiteY15" fmla="*/ 276225 h 1011237"/>
              <a:gd name="connsiteX0" fmla="*/ 833959 w 833959"/>
              <a:gd name="connsiteY0" fmla="*/ 276225 h 933450"/>
              <a:gd name="connsiteX1" fmla="*/ 662509 w 833959"/>
              <a:gd name="connsiteY1" fmla="*/ 180975 h 933450"/>
              <a:gd name="connsiteX2" fmla="*/ 337024 w 833959"/>
              <a:gd name="connsiteY2" fmla="*/ 355032 h 933450"/>
              <a:gd name="connsiteX3" fmla="*/ 500584 w 833959"/>
              <a:gd name="connsiteY3" fmla="*/ 19050 h 933450"/>
              <a:gd name="connsiteX4" fmla="*/ 443434 w 833959"/>
              <a:gd name="connsiteY4" fmla="*/ 0 h 933450"/>
              <a:gd name="connsiteX5" fmla="*/ 312813 w 833959"/>
              <a:gd name="connsiteY5" fmla="*/ 209765 h 933450"/>
              <a:gd name="connsiteX6" fmla="*/ 81484 w 833959"/>
              <a:gd name="connsiteY6" fmla="*/ 114300 h 933450"/>
              <a:gd name="connsiteX7" fmla="*/ 33859 w 833959"/>
              <a:gd name="connsiteY7" fmla="*/ 161925 h 933450"/>
              <a:gd name="connsiteX8" fmla="*/ 240180 w 833959"/>
              <a:gd name="connsiteY8" fmla="*/ 379243 h 933450"/>
              <a:gd name="connsiteX9" fmla="*/ 5284 w 833959"/>
              <a:gd name="connsiteY9" fmla="*/ 504825 h 933450"/>
              <a:gd name="connsiteX10" fmla="*/ 33859 w 833959"/>
              <a:gd name="connsiteY10" fmla="*/ 590550 h 933450"/>
              <a:gd name="connsiteX11" fmla="*/ 288602 w 833959"/>
              <a:gd name="connsiteY11" fmla="*/ 476087 h 933450"/>
              <a:gd name="connsiteX12" fmla="*/ 167209 w 833959"/>
              <a:gd name="connsiteY12" fmla="*/ 857250 h 933450"/>
              <a:gd name="connsiteX13" fmla="*/ 224359 w 833959"/>
              <a:gd name="connsiteY13" fmla="*/ 933450 h 933450"/>
              <a:gd name="connsiteX14" fmla="*/ 833959 w 833959"/>
              <a:gd name="connsiteY14" fmla="*/ 276225 h 9334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88602 w 833959"/>
              <a:gd name="connsiteY11" fmla="*/ 476087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240180 w 833959"/>
              <a:gd name="connsiteY8" fmla="*/ 379243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81484 w 833959"/>
              <a:gd name="connsiteY6" fmla="*/ 114300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33959 w 833959"/>
              <a:gd name="connsiteY0" fmla="*/ 276225 h 857250"/>
              <a:gd name="connsiteX1" fmla="*/ 662509 w 833959"/>
              <a:gd name="connsiteY1" fmla="*/ 180975 h 857250"/>
              <a:gd name="connsiteX2" fmla="*/ 337024 w 833959"/>
              <a:gd name="connsiteY2" fmla="*/ 355032 h 857250"/>
              <a:gd name="connsiteX3" fmla="*/ 500584 w 833959"/>
              <a:gd name="connsiteY3" fmla="*/ 19050 h 857250"/>
              <a:gd name="connsiteX4" fmla="*/ 443434 w 833959"/>
              <a:gd name="connsiteY4" fmla="*/ 0 h 857250"/>
              <a:gd name="connsiteX5" fmla="*/ 312813 w 833959"/>
              <a:gd name="connsiteY5" fmla="*/ 209765 h 857250"/>
              <a:gd name="connsiteX6" fmla="*/ 94913 w 833959"/>
              <a:gd name="connsiteY6" fmla="*/ 64499 h 857250"/>
              <a:gd name="connsiteX7" fmla="*/ 33859 w 833959"/>
              <a:gd name="connsiteY7" fmla="*/ 161925 h 857250"/>
              <a:gd name="connsiteX8" fmla="*/ 167546 w 833959"/>
              <a:gd name="connsiteY8" fmla="*/ 355032 h 857250"/>
              <a:gd name="connsiteX9" fmla="*/ 5284 w 833959"/>
              <a:gd name="connsiteY9" fmla="*/ 504825 h 857250"/>
              <a:gd name="connsiteX10" fmla="*/ 33859 w 833959"/>
              <a:gd name="connsiteY10" fmla="*/ 590550 h 857250"/>
              <a:gd name="connsiteX11" fmla="*/ 215969 w 833959"/>
              <a:gd name="connsiteY11" fmla="*/ 548720 h 857250"/>
              <a:gd name="connsiteX12" fmla="*/ 167209 w 833959"/>
              <a:gd name="connsiteY12" fmla="*/ 857250 h 857250"/>
              <a:gd name="connsiteX13" fmla="*/ 482290 w 833959"/>
              <a:gd name="connsiteY13" fmla="*/ 476087 h 857250"/>
              <a:gd name="connsiteX14" fmla="*/ 833959 w 833959"/>
              <a:gd name="connsiteY14" fmla="*/ 276225 h 857250"/>
              <a:gd name="connsiteX0" fmla="*/ 850177 w 850177"/>
              <a:gd name="connsiteY0" fmla="*/ 276225 h 857250"/>
              <a:gd name="connsiteX1" fmla="*/ 678727 w 850177"/>
              <a:gd name="connsiteY1" fmla="*/ 180975 h 857250"/>
              <a:gd name="connsiteX2" fmla="*/ 353242 w 850177"/>
              <a:gd name="connsiteY2" fmla="*/ 355032 h 857250"/>
              <a:gd name="connsiteX3" fmla="*/ 516802 w 850177"/>
              <a:gd name="connsiteY3" fmla="*/ 19050 h 857250"/>
              <a:gd name="connsiteX4" fmla="*/ 459652 w 850177"/>
              <a:gd name="connsiteY4" fmla="*/ 0 h 857250"/>
              <a:gd name="connsiteX5" fmla="*/ 329031 w 850177"/>
              <a:gd name="connsiteY5" fmla="*/ 209765 h 857250"/>
              <a:gd name="connsiteX6" fmla="*/ 111131 w 850177"/>
              <a:gd name="connsiteY6" fmla="*/ 64499 h 857250"/>
              <a:gd name="connsiteX7" fmla="*/ 14287 w 850177"/>
              <a:gd name="connsiteY7" fmla="*/ 161343 h 857250"/>
              <a:gd name="connsiteX8" fmla="*/ 183764 w 850177"/>
              <a:gd name="connsiteY8" fmla="*/ 355032 h 857250"/>
              <a:gd name="connsiteX9" fmla="*/ 21502 w 850177"/>
              <a:gd name="connsiteY9" fmla="*/ 504825 h 857250"/>
              <a:gd name="connsiteX10" fmla="*/ 50077 w 850177"/>
              <a:gd name="connsiteY10" fmla="*/ 590550 h 857250"/>
              <a:gd name="connsiteX11" fmla="*/ 232187 w 850177"/>
              <a:gd name="connsiteY11" fmla="*/ 548720 h 857250"/>
              <a:gd name="connsiteX12" fmla="*/ 183427 w 850177"/>
              <a:gd name="connsiteY12" fmla="*/ 857250 h 857250"/>
              <a:gd name="connsiteX13" fmla="*/ 498508 w 850177"/>
              <a:gd name="connsiteY13" fmla="*/ 476087 h 857250"/>
              <a:gd name="connsiteX14" fmla="*/ 850177 w 850177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76225 h 857250"/>
              <a:gd name="connsiteX1" fmla="*/ 713490 w 884940"/>
              <a:gd name="connsiteY1" fmla="*/ 180975 h 857250"/>
              <a:gd name="connsiteX2" fmla="*/ 388005 w 884940"/>
              <a:gd name="connsiteY2" fmla="*/ 355032 h 857250"/>
              <a:gd name="connsiteX3" fmla="*/ 551565 w 884940"/>
              <a:gd name="connsiteY3" fmla="*/ 19050 h 857250"/>
              <a:gd name="connsiteX4" fmla="*/ 494415 w 884940"/>
              <a:gd name="connsiteY4" fmla="*/ 0 h 857250"/>
              <a:gd name="connsiteX5" fmla="*/ 363794 w 884940"/>
              <a:gd name="connsiteY5" fmla="*/ 209765 h 857250"/>
              <a:gd name="connsiteX6" fmla="*/ 145894 w 884940"/>
              <a:gd name="connsiteY6" fmla="*/ 64499 h 857250"/>
              <a:gd name="connsiteX7" fmla="*/ 49050 w 884940"/>
              <a:gd name="connsiteY7" fmla="*/ 161343 h 857250"/>
              <a:gd name="connsiteX8" fmla="*/ 218527 w 884940"/>
              <a:gd name="connsiteY8" fmla="*/ 355032 h 857250"/>
              <a:gd name="connsiteX9" fmla="*/ 56265 w 884940"/>
              <a:gd name="connsiteY9" fmla="*/ 504825 h 857250"/>
              <a:gd name="connsiteX10" fmla="*/ 84840 w 884940"/>
              <a:gd name="connsiteY10" fmla="*/ 590550 h 857250"/>
              <a:gd name="connsiteX11" fmla="*/ 266950 w 884940"/>
              <a:gd name="connsiteY11" fmla="*/ 548720 h 857250"/>
              <a:gd name="connsiteX12" fmla="*/ 218190 w 884940"/>
              <a:gd name="connsiteY12" fmla="*/ 857250 h 857250"/>
              <a:gd name="connsiteX13" fmla="*/ 533271 w 884940"/>
              <a:gd name="connsiteY13" fmla="*/ 476087 h 857250"/>
              <a:gd name="connsiteX14" fmla="*/ 884940 w 884940"/>
              <a:gd name="connsiteY14" fmla="*/ 276225 h 857250"/>
              <a:gd name="connsiteX0" fmla="*/ 884940 w 884940"/>
              <a:gd name="connsiteY0" fmla="*/ 281386 h 862411"/>
              <a:gd name="connsiteX1" fmla="*/ 713490 w 884940"/>
              <a:gd name="connsiteY1" fmla="*/ 186136 h 862411"/>
              <a:gd name="connsiteX2" fmla="*/ 388005 w 884940"/>
              <a:gd name="connsiteY2" fmla="*/ 360193 h 862411"/>
              <a:gd name="connsiteX3" fmla="*/ 551565 w 884940"/>
              <a:gd name="connsiteY3" fmla="*/ 24211 h 862411"/>
              <a:gd name="connsiteX4" fmla="*/ 363794 w 884940"/>
              <a:gd name="connsiteY4" fmla="*/ 214926 h 862411"/>
              <a:gd name="connsiteX5" fmla="*/ 145894 w 884940"/>
              <a:gd name="connsiteY5" fmla="*/ 69660 h 862411"/>
              <a:gd name="connsiteX6" fmla="*/ 49050 w 884940"/>
              <a:gd name="connsiteY6" fmla="*/ 166504 h 862411"/>
              <a:gd name="connsiteX7" fmla="*/ 218527 w 884940"/>
              <a:gd name="connsiteY7" fmla="*/ 360193 h 862411"/>
              <a:gd name="connsiteX8" fmla="*/ 56265 w 884940"/>
              <a:gd name="connsiteY8" fmla="*/ 509986 h 862411"/>
              <a:gd name="connsiteX9" fmla="*/ 84840 w 884940"/>
              <a:gd name="connsiteY9" fmla="*/ 595711 h 862411"/>
              <a:gd name="connsiteX10" fmla="*/ 266950 w 884940"/>
              <a:gd name="connsiteY10" fmla="*/ 553881 h 862411"/>
              <a:gd name="connsiteX11" fmla="*/ 218190 w 884940"/>
              <a:gd name="connsiteY11" fmla="*/ 862411 h 862411"/>
              <a:gd name="connsiteX12" fmla="*/ 533271 w 884940"/>
              <a:gd name="connsiteY12" fmla="*/ 481248 h 862411"/>
              <a:gd name="connsiteX13" fmla="*/ 884940 w 884940"/>
              <a:gd name="connsiteY13" fmla="*/ 281386 h 862411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388005 w 884940"/>
              <a:gd name="connsiteY2" fmla="*/ 453835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56265 w 884940"/>
              <a:gd name="connsiteY8" fmla="*/ 603628 h 956053"/>
              <a:gd name="connsiteX9" fmla="*/ 84840 w 884940"/>
              <a:gd name="connsiteY9" fmla="*/ 689353 h 956053"/>
              <a:gd name="connsiteX10" fmla="*/ 266950 w 884940"/>
              <a:gd name="connsiteY10" fmla="*/ 647523 h 956053"/>
              <a:gd name="connsiteX11" fmla="*/ 218190 w 884940"/>
              <a:gd name="connsiteY11" fmla="*/ 956053 h 956053"/>
              <a:gd name="connsiteX12" fmla="*/ 533271 w 884940"/>
              <a:gd name="connsiteY12" fmla="*/ 574890 h 956053"/>
              <a:gd name="connsiteX13" fmla="*/ 884940 w 884940"/>
              <a:gd name="connsiteY13" fmla="*/ 375028 h 956053"/>
              <a:gd name="connsiteX0" fmla="*/ 884940 w 884940"/>
              <a:gd name="connsiteY0" fmla="*/ 375028 h 956053"/>
              <a:gd name="connsiteX1" fmla="*/ 713490 w 884940"/>
              <a:gd name="connsiteY1" fmla="*/ 279778 h 956053"/>
              <a:gd name="connsiteX2" fmla="*/ 412216 w 884940"/>
              <a:gd name="connsiteY2" fmla="*/ 429624 h 956053"/>
              <a:gd name="connsiteX3" fmla="*/ 551565 w 884940"/>
              <a:gd name="connsiteY3" fmla="*/ 117853 h 956053"/>
              <a:gd name="connsiteX4" fmla="*/ 363794 w 884940"/>
              <a:gd name="connsiteY4" fmla="*/ 308568 h 956053"/>
              <a:gd name="connsiteX5" fmla="*/ 145894 w 884940"/>
              <a:gd name="connsiteY5" fmla="*/ 163302 h 956053"/>
              <a:gd name="connsiteX6" fmla="*/ 49050 w 884940"/>
              <a:gd name="connsiteY6" fmla="*/ 260146 h 956053"/>
              <a:gd name="connsiteX7" fmla="*/ 218527 w 884940"/>
              <a:gd name="connsiteY7" fmla="*/ 453835 h 956053"/>
              <a:gd name="connsiteX8" fmla="*/ 84840 w 884940"/>
              <a:gd name="connsiteY8" fmla="*/ 689353 h 956053"/>
              <a:gd name="connsiteX9" fmla="*/ 266950 w 884940"/>
              <a:gd name="connsiteY9" fmla="*/ 647523 h 956053"/>
              <a:gd name="connsiteX10" fmla="*/ 218190 w 884940"/>
              <a:gd name="connsiteY10" fmla="*/ 956053 h 956053"/>
              <a:gd name="connsiteX11" fmla="*/ 533271 w 884940"/>
              <a:gd name="connsiteY11" fmla="*/ 574890 h 956053"/>
              <a:gd name="connsiteX12" fmla="*/ 884940 w 884940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956053"/>
              <a:gd name="connsiteX1" fmla="*/ 996308 w 1167758"/>
              <a:gd name="connsiteY1" fmla="*/ 279778 h 956053"/>
              <a:gd name="connsiteX2" fmla="*/ 695034 w 1167758"/>
              <a:gd name="connsiteY2" fmla="*/ 429624 h 956053"/>
              <a:gd name="connsiteX3" fmla="*/ 834383 w 1167758"/>
              <a:gd name="connsiteY3" fmla="*/ 117853 h 956053"/>
              <a:gd name="connsiteX4" fmla="*/ 646612 w 1167758"/>
              <a:gd name="connsiteY4" fmla="*/ 308568 h 956053"/>
              <a:gd name="connsiteX5" fmla="*/ 428712 w 1167758"/>
              <a:gd name="connsiteY5" fmla="*/ 163302 h 956053"/>
              <a:gd name="connsiteX6" fmla="*/ 331868 w 1167758"/>
              <a:gd name="connsiteY6" fmla="*/ 260146 h 956053"/>
              <a:gd name="connsiteX7" fmla="*/ 501345 w 1167758"/>
              <a:gd name="connsiteY7" fmla="*/ 453835 h 956053"/>
              <a:gd name="connsiteX8" fmla="*/ 367658 w 1167758"/>
              <a:gd name="connsiteY8" fmla="*/ 689353 h 956053"/>
              <a:gd name="connsiteX9" fmla="*/ 549768 w 1167758"/>
              <a:gd name="connsiteY9" fmla="*/ 647523 h 956053"/>
              <a:gd name="connsiteX10" fmla="*/ 501008 w 1167758"/>
              <a:gd name="connsiteY10" fmla="*/ 956053 h 956053"/>
              <a:gd name="connsiteX11" fmla="*/ 816089 w 1167758"/>
              <a:gd name="connsiteY11" fmla="*/ 574890 h 956053"/>
              <a:gd name="connsiteX12" fmla="*/ 1167758 w 1167758"/>
              <a:gd name="connsiteY12" fmla="*/ 375028 h 956053"/>
              <a:gd name="connsiteX0" fmla="*/ 1167758 w 1167758"/>
              <a:gd name="connsiteY0" fmla="*/ 375028 h 865423"/>
              <a:gd name="connsiteX1" fmla="*/ 996308 w 1167758"/>
              <a:gd name="connsiteY1" fmla="*/ 279778 h 865423"/>
              <a:gd name="connsiteX2" fmla="*/ 695034 w 1167758"/>
              <a:gd name="connsiteY2" fmla="*/ 429624 h 865423"/>
              <a:gd name="connsiteX3" fmla="*/ 834383 w 1167758"/>
              <a:gd name="connsiteY3" fmla="*/ 117853 h 865423"/>
              <a:gd name="connsiteX4" fmla="*/ 646612 w 1167758"/>
              <a:gd name="connsiteY4" fmla="*/ 308568 h 865423"/>
              <a:gd name="connsiteX5" fmla="*/ 428712 w 1167758"/>
              <a:gd name="connsiteY5" fmla="*/ 163302 h 865423"/>
              <a:gd name="connsiteX6" fmla="*/ 331868 w 1167758"/>
              <a:gd name="connsiteY6" fmla="*/ 260146 h 865423"/>
              <a:gd name="connsiteX7" fmla="*/ 501345 w 1167758"/>
              <a:gd name="connsiteY7" fmla="*/ 453835 h 865423"/>
              <a:gd name="connsiteX8" fmla="*/ 367658 w 1167758"/>
              <a:gd name="connsiteY8" fmla="*/ 689353 h 865423"/>
              <a:gd name="connsiteX9" fmla="*/ 549768 w 1167758"/>
              <a:gd name="connsiteY9" fmla="*/ 647523 h 865423"/>
              <a:gd name="connsiteX10" fmla="*/ 622401 w 1167758"/>
              <a:gd name="connsiteY10" fmla="*/ 865423 h 865423"/>
              <a:gd name="connsiteX11" fmla="*/ 816089 w 1167758"/>
              <a:gd name="connsiteY11" fmla="*/ 574890 h 865423"/>
              <a:gd name="connsiteX12" fmla="*/ 1167758 w 1167758"/>
              <a:gd name="connsiteY12" fmla="*/ 375028 h 865423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38056"/>
              <a:gd name="connsiteX1" fmla="*/ 996308 w 1167758"/>
              <a:gd name="connsiteY1" fmla="*/ 279778 h 938056"/>
              <a:gd name="connsiteX2" fmla="*/ 695034 w 1167758"/>
              <a:gd name="connsiteY2" fmla="*/ 429624 h 938056"/>
              <a:gd name="connsiteX3" fmla="*/ 834383 w 1167758"/>
              <a:gd name="connsiteY3" fmla="*/ 117853 h 938056"/>
              <a:gd name="connsiteX4" fmla="*/ 646612 w 1167758"/>
              <a:gd name="connsiteY4" fmla="*/ 308568 h 938056"/>
              <a:gd name="connsiteX5" fmla="*/ 428712 w 1167758"/>
              <a:gd name="connsiteY5" fmla="*/ 163302 h 938056"/>
              <a:gd name="connsiteX6" fmla="*/ 331868 w 1167758"/>
              <a:gd name="connsiteY6" fmla="*/ 260146 h 938056"/>
              <a:gd name="connsiteX7" fmla="*/ 501345 w 1167758"/>
              <a:gd name="connsiteY7" fmla="*/ 453835 h 938056"/>
              <a:gd name="connsiteX8" fmla="*/ 367658 w 1167758"/>
              <a:gd name="connsiteY8" fmla="*/ 689353 h 938056"/>
              <a:gd name="connsiteX9" fmla="*/ 549768 w 1167758"/>
              <a:gd name="connsiteY9" fmla="*/ 647523 h 938056"/>
              <a:gd name="connsiteX10" fmla="*/ 598190 w 1167758"/>
              <a:gd name="connsiteY10" fmla="*/ 938056 h 938056"/>
              <a:gd name="connsiteX11" fmla="*/ 816089 w 1167758"/>
              <a:gd name="connsiteY11" fmla="*/ 574890 h 938056"/>
              <a:gd name="connsiteX12" fmla="*/ 1167758 w 1167758"/>
              <a:gd name="connsiteY12" fmla="*/ 375028 h 938056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816089 w 1167758"/>
              <a:gd name="connsiteY11" fmla="*/ 574890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49768 w 1167758"/>
              <a:gd name="connsiteY9" fmla="*/ 647523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1167758 w 1167758"/>
              <a:gd name="connsiteY0" fmla="*/ 375028 h 996228"/>
              <a:gd name="connsiteX1" fmla="*/ 996308 w 1167758"/>
              <a:gd name="connsiteY1" fmla="*/ 279778 h 996228"/>
              <a:gd name="connsiteX2" fmla="*/ 695034 w 1167758"/>
              <a:gd name="connsiteY2" fmla="*/ 429624 h 996228"/>
              <a:gd name="connsiteX3" fmla="*/ 834383 w 1167758"/>
              <a:gd name="connsiteY3" fmla="*/ 117853 h 996228"/>
              <a:gd name="connsiteX4" fmla="*/ 646612 w 1167758"/>
              <a:gd name="connsiteY4" fmla="*/ 308568 h 996228"/>
              <a:gd name="connsiteX5" fmla="*/ 428712 w 1167758"/>
              <a:gd name="connsiteY5" fmla="*/ 163302 h 996228"/>
              <a:gd name="connsiteX6" fmla="*/ 331868 w 1167758"/>
              <a:gd name="connsiteY6" fmla="*/ 260146 h 996228"/>
              <a:gd name="connsiteX7" fmla="*/ 501345 w 1167758"/>
              <a:gd name="connsiteY7" fmla="*/ 453835 h 996228"/>
              <a:gd name="connsiteX8" fmla="*/ 367658 w 1167758"/>
              <a:gd name="connsiteY8" fmla="*/ 689353 h 996228"/>
              <a:gd name="connsiteX9" fmla="*/ 573979 w 1167758"/>
              <a:gd name="connsiteY9" fmla="*/ 526468 h 996228"/>
              <a:gd name="connsiteX10" fmla="*/ 598190 w 1167758"/>
              <a:gd name="connsiteY10" fmla="*/ 938056 h 996228"/>
              <a:gd name="connsiteX11" fmla="*/ 670824 w 1167758"/>
              <a:gd name="connsiteY11" fmla="*/ 502257 h 996228"/>
              <a:gd name="connsiteX12" fmla="*/ 1167758 w 1167758"/>
              <a:gd name="connsiteY12" fmla="*/ 375028 h 996228"/>
              <a:gd name="connsiteX0" fmla="*/ 864512 w 1034408"/>
              <a:gd name="connsiteY0" fmla="*/ 574890 h 996228"/>
              <a:gd name="connsiteX1" fmla="*/ 996308 w 1034408"/>
              <a:gd name="connsiteY1" fmla="*/ 279778 h 996228"/>
              <a:gd name="connsiteX2" fmla="*/ 695034 w 1034408"/>
              <a:gd name="connsiteY2" fmla="*/ 429624 h 996228"/>
              <a:gd name="connsiteX3" fmla="*/ 834383 w 1034408"/>
              <a:gd name="connsiteY3" fmla="*/ 117853 h 996228"/>
              <a:gd name="connsiteX4" fmla="*/ 646612 w 1034408"/>
              <a:gd name="connsiteY4" fmla="*/ 308568 h 996228"/>
              <a:gd name="connsiteX5" fmla="*/ 428712 w 1034408"/>
              <a:gd name="connsiteY5" fmla="*/ 163302 h 996228"/>
              <a:gd name="connsiteX6" fmla="*/ 331868 w 1034408"/>
              <a:gd name="connsiteY6" fmla="*/ 260146 h 996228"/>
              <a:gd name="connsiteX7" fmla="*/ 501345 w 1034408"/>
              <a:gd name="connsiteY7" fmla="*/ 453835 h 996228"/>
              <a:gd name="connsiteX8" fmla="*/ 367658 w 1034408"/>
              <a:gd name="connsiteY8" fmla="*/ 689353 h 996228"/>
              <a:gd name="connsiteX9" fmla="*/ 573979 w 1034408"/>
              <a:gd name="connsiteY9" fmla="*/ 526468 h 996228"/>
              <a:gd name="connsiteX10" fmla="*/ 598190 w 1034408"/>
              <a:gd name="connsiteY10" fmla="*/ 938056 h 996228"/>
              <a:gd name="connsiteX11" fmla="*/ 670824 w 1034408"/>
              <a:gd name="connsiteY11" fmla="*/ 502257 h 996228"/>
              <a:gd name="connsiteX12" fmla="*/ 864512 w 1034408"/>
              <a:gd name="connsiteY12" fmla="*/ 574890 h 996228"/>
              <a:gd name="connsiteX0" fmla="*/ 864512 w 1004749"/>
              <a:gd name="connsiteY0" fmla="*/ 574890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864512 w 1004749"/>
              <a:gd name="connsiteY11" fmla="*/ 574890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428712 w 1004749"/>
              <a:gd name="connsiteY4" fmla="*/ 163302 h 996228"/>
              <a:gd name="connsiteX5" fmla="*/ 331868 w 1004749"/>
              <a:gd name="connsiteY5" fmla="*/ 260146 h 996228"/>
              <a:gd name="connsiteX6" fmla="*/ 501345 w 1004749"/>
              <a:gd name="connsiteY6" fmla="*/ 453835 h 996228"/>
              <a:gd name="connsiteX7" fmla="*/ 367658 w 1004749"/>
              <a:gd name="connsiteY7" fmla="*/ 689353 h 996228"/>
              <a:gd name="connsiteX8" fmla="*/ 573979 w 1004749"/>
              <a:gd name="connsiteY8" fmla="*/ 526468 h 996228"/>
              <a:gd name="connsiteX9" fmla="*/ 598190 w 1004749"/>
              <a:gd name="connsiteY9" fmla="*/ 938056 h 996228"/>
              <a:gd name="connsiteX10" fmla="*/ 670824 w 1004749"/>
              <a:gd name="connsiteY10" fmla="*/ 502257 h 996228"/>
              <a:gd name="connsiteX11" fmla="*/ 912935 w 1004749"/>
              <a:gd name="connsiteY11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331868 w 1004749"/>
              <a:gd name="connsiteY4" fmla="*/ 260146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478046 h 996228"/>
              <a:gd name="connsiteX1" fmla="*/ 695034 w 1004749"/>
              <a:gd name="connsiteY1" fmla="*/ 429624 h 996228"/>
              <a:gd name="connsiteX2" fmla="*/ 834383 w 1004749"/>
              <a:gd name="connsiteY2" fmla="*/ 117853 h 996228"/>
              <a:gd name="connsiteX3" fmla="*/ 646612 w 1004749"/>
              <a:gd name="connsiteY3" fmla="*/ 308568 h 996228"/>
              <a:gd name="connsiteX4" fmla="*/ 210814 w 1004749"/>
              <a:gd name="connsiteY4" fmla="*/ 42247 h 996228"/>
              <a:gd name="connsiteX5" fmla="*/ 501345 w 1004749"/>
              <a:gd name="connsiteY5" fmla="*/ 453835 h 996228"/>
              <a:gd name="connsiteX6" fmla="*/ 367658 w 1004749"/>
              <a:gd name="connsiteY6" fmla="*/ 689353 h 996228"/>
              <a:gd name="connsiteX7" fmla="*/ 573979 w 1004749"/>
              <a:gd name="connsiteY7" fmla="*/ 526468 h 996228"/>
              <a:gd name="connsiteX8" fmla="*/ 598190 w 1004749"/>
              <a:gd name="connsiteY8" fmla="*/ 938056 h 996228"/>
              <a:gd name="connsiteX9" fmla="*/ 670824 w 1004749"/>
              <a:gd name="connsiteY9" fmla="*/ 502257 h 996228"/>
              <a:gd name="connsiteX10" fmla="*/ 912935 w 1004749"/>
              <a:gd name="connsiteY10" fmla="*/ 478046 h 996228"/>
              <a:gd name="connsiteX0" fmla="*/ 912935 w 1004749"/>
              <a:gd name="connsiteY0" fmla="*/ 605919 h 1124101"/>
              <a:gd name="connsiteX1" fmla="*/ 695034 w 1004749"/>
              <a:gd name="connsiteY1" fmla="*/ 557497 h 1124101"/>
              <a:gd name="connsiteX2" fmla="*/ 834383 w 1004749"/>
              <a:gd name="connsiteY2" fmla="*/ 245726 h 1124101"/>
              <a:gd name="connsiteX3" fmla="*/ 646612 w 1004749"/>
              <a:gd name="connsiteY3" fmla="*/ 436441 h 1124101"/>
              <a:gd name="connsiteX4" fmla="*/ 210814 w 1004749"/>
              <a:gd name="connsiteY4" fmla="*/ 170120 h 1124101"/>
              <a:gd name="connsiteX5" fmla="*/ 501345 w 1004749"/>
              <a:gd name="connsiteY5" fmla="*/ 581708 h 1124101"/>
              <a:gd name="connsiteX6" fmla="*/ 367658 w 1004749"/>
              <a:gd name="connsiteY6" fmla="*/ 817226 h 1124101"/>
              <a:gd name="connsiteX7" fmla="*/ 573979 w 1004749"/>
              <a:gd name="connsiteY7" fmla="*/ 654341 h 1124101"/>
              <a:gd name="connsiteX8" fmla="*/ 598190 w 1004749"/>
              <a:gd name="connsiteY8" fmla="*/ 1065929 h 1124101"/>
              <a:gd name="connsiteX9" fmla="*/ 670824 w 1004749"/>
              <a:gd name="connsiteY9" fmla="*/ 630130 h 1124101"/>
              <a:gd name="connsiteX10" fmla="*/ 912935 w 1004749"/>
              <a:gd name="connsiteY10" fmla="*/ 605919 h 1124101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581708 h 1099890"/>
              <a:gd name="connsiteX1" fmla="*/ 695034 w 1004749"/>
              <a:gd name="connsiteY1" fmla="*/ 533286 h 1099890"/>
              <a:gd name="connsiteX2" fmla="*/ 834383 w 1004749"/>
              <a:gd name="connsiteY2" fmla="*/ 221515 h 1099890"/>
              <a:gd name="connsiteX3" fmla="*/ 646612 w 1004749"/>
              <a:gd name="connsiteY3" fmla="*/ 412230 h 1099890"/>
              <a:gd name="connsiteX4" fmla="*/ 259236 w 1004749"/>
              <a:gd name="connsiteY4" fmla="*/ 170120 h 1099890"/>
              <a:gd name="connsiteX5" fmla="*/ 501345 w 1004749"/>
              <a:gd name="connsiteY5" fmla="*/ 557497 h 1099890"/>
              <a:gd name="connsiteX6" fmla="*/ 367658 w 1004749"/>
              <a:gd name="connsiteY6" fmla="*/ 793015 h 1099890"/>
              <a:gd name="connsiteX7" fmla="*/ 573979 w 1004749"/>
              <a:gd name="connsiteY7" fmla="*/ 630130 h 1099890"/>
              <a:gd name="connsiteX8" fmla="*/ 598190 w 1004749"/>
              <a:gd name="connsiteY8" fmla="*/ 1041718 h 1099890"/>
              <a:gd name="connsiteX9" fmla="*/ 670824 w 1004749"/>
              <a:gd name="connsiteY9" fmla="*/ 605919 h 1099890"/>
              <a:gd name="connsiteX10" fmla="*/ 912935 w 1004749"/>
              <a:gd name="connsiteY10" fmla="*/ 581708 h 1099890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648195 h 1166377"/>
              <a:gd name="connsiteX1" fmla="*/ 695034 w 1004749"/>
              <a:gd name="connsiteY1" fmla="*/ 599773 h 1166377"/>
              <a:gd name="connsiteX2" fmla="*/ 834383 w 1004749"/>
              <a:gd name="connsiteY2" fmla="*/ 288002 h 1166377"/>
              <a:gd name="connsiteX3" fmla="*/ 646612 w 1004749"/>
              <a:gd name="connsiteY3" fmla="*/ 478717 h 1166377"/>
              <a:gd name="connsiteX4" fmla="*/ 259236 w 1004749"/>
              <a:gd name="connsiteY4" fmla="*/ 236607 h 1166377"/>
              <a:gd name="connsiteX5" fmla="*/ 501345 w 1004749"/>
              <a:gd name="connsiteY5" fmla="*/ 623984 h 1166377"/>
              <a:gd name="connsiteX6" fmla="*/ 367658 w 1004749"/>
              <a:gd name="connsiteY6" fmla="*/ 859502 h 1166377"/>
              <a:gd name="connsiteX7" fmla="*/ 573979 w 1004749"/>
              <a:gd name="connsiteY7" fmla="*/ 696617 h 1166377"/>
              <a:gd name="connsiteX8" fmla="*/ 598190 w 1004749"/>
              <a:gd name="connsiteY8" fmla="*/ 1108205 h 1166377"/>
              <a:gd name="connsiteX9" fmla="*/ 670824 w 1004749"/>
              <a:gd name="connsiteY9" fmla="*/ 672406 h 1166377"/>
              <a:gd name="connsiteX10" fmla="*/ 912935 w 1004749"/>
              <a:gd name="connsiteY10" fmla="*/ 648195 h 1166377"/>
              <a:gd name="connsiteX0" fmla="*/ 912935 w 1004749"/>
              <a:gd name="connsiteY0" fmla="*/ 574795 h 1092977"/>
              <a:gd name="connsiteX1" fmla="*/ 695034 w 1004749"/>
              <a:gd name="connsiteY1" fmla="*/ 526373 h 1092977"/>
              <a:gd name="connsiteX2" fmla="*/ 834383 w 1004749"/>
              <a:gd name="connsiteY2" fmla="*/ 214602 h 1092977"/>
              <a:gd name="connsiteX3" fmla="*/ 646612 w 1004749"/>
              <a:gd name="connsiteY3" fmla="*/ 405317 h 1092977"/>
              <a:gd name="connsiteX4" fmla="*/ 259236 w 1004749"/>
              <a:gd name="connsiteY4" fmla="*/ 163207 h 1092977"/>
              <a:gd name="connsiteX5" fmla="*/ 501345 w 1004749"/>
              <a:gd name="connsiteY5" fmla="*/ 550584 h 1092977"/>
              <a:gd name="connsiteX6" fmla="*/ 367658 w 1004749"/>
              <a:gd name="connsiteY6" fmla="*/ 786102 h 1092977"/>
              <a:gd name="connsiteX7" fmla="*/ 573979 w 1004749"/>
              <a:gd name="connsiteY7" fmla="*/ 623217 h 1092977"/>
              <a:gd name="connsiteX8" fmla="*/ 598190 w 1004749"/>
              <a:gd name="connsiteY8" fmla="*/ 1034805 h 1092977"/>
              <a:gd name="connsiteX9" fmla="*/ 670824 w 1004749"/>
              <a:gd name="connsiteY9" fmla="*/ 599006 h 1092977"/>
              <a:gd name="connsiteX10" fmla="*/ 912935 w 1004749"/>
              <a:gd name="connsiteY10" fmla="*/ 574795 h 109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749" h="1092977">
                <a:moveTo>
                  <a:pt x="912935" y="574795"/>
                </a:moveTo>
                <a:cubicBezTo>
                  <a:pt x="993323" y="301239"/>
                  <a:pt x="700055" y="602546"/>
                  <a:pt x="695034" y="526373"/>
                </a:cubicBezTo>
                <a:cubicBezTo>
                  <a:pt x="661659" y="501341"/>
                  <a:pt x="1004749" y="347620"/>
                  <a:pt x="834383" y="214602"/>
                </a:cubicBezTo>
                <a:cubicBezTo>
                  <a:pt x="532768" y="96749"/>
                  <a:pt x="714224" y="397742"/>
                  <a:pt x="646612" y="405317"/>
                </a:cubicBezTo>
                <a:cubicBezTo>
                  <a:pt x="562860" y="429032"/>
                  <a:pt x="554247" y="0"/>
                  <a:pt x="259236" y="163207"/>
                </a:cubicBezTo>
                <a:cubicBezTo>
                  <a:pt x="34455" y="505286"/>
                  <a:pt x="506108" y="493434"/>
                  <a:pt x="501345" y="550584"/>
                </a:cubicBezTo>
                <a:cubicBezTo>
                  <a:pt x="507310" y="622118"/>
                  <a:pt x="0" y="583710"/>
                  <a:pt x="367658" y="786102"/>
                </a:cubicBezTo>
                <a:cubicBezTo>
                  <a:pt x="545812" y="743201"/>
                  <a:pt x="551754" y="578767"/>
                  <a:pt x="573979" y="623217"/>
                </a:cubicBezTo>
                <a:cubicBezTo>
                  <a:pt x="584693" y="646787"/>
                  <a:pt x="262016" y="984175"/>
                  <a:pt x="598190" y="1034805"/>
                </a:cubicBezTo>
                <a:cubicBezTo>
                  <a:pt x="912425" y="1092977"/>
                  <a:pt x="598191" y="720061"/>
                  <a:pt x="670824" y="599006"/>
                </a:cubicBezTo>
                <a:cubicBezTo>
                  <a:pt x="781949" y="502169"/>
                  <a:pt x="839910" y="700208"/>
                  <a:pt x="912935" y="574795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868144" y="5949280"/>
            <a:ext cx="1656184" cy="461665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Ответ: </a:t>
            </a:r>
            <a:r>
              <a:rPr lang="en-US" sz="2400" dirty="0" smtClean="0"/>
              <a:t>1</a:t>
            </a:r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87624" y="3645024"/>
            <a:ext cx="1872208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28 ∙ </a:t>
            </a:r>
            <a:r>
              <a:rPr lang="ru-RU" sz="2000" dirty="0" err="1" smtClean="0"/>
              <a:t>х</a:t>
            </a:r>
            <a:r>
              <a:rPr lang="ru-RU" sz="2000" dirty="0" smtClean="0"/>
              <a:t> = 24 ∙ 21 </a:t>
            </a:r>
            <a:endParaRPr lang="ru-RU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1187624" y="4293096"/>
            <a:ext cx="2304256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х</a:t>
            </a:r>
            <a:r>
              <a:rPr lang="ru-RU" sz="2000" dirty="0" smtClean="0"/>
              <a:t> = ( 24 ∙ 21 ) / 28</a:t>
            </a:r>
            <a:endParaRPr lang="ru-RU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187624" y="4869160"/>
            <a:ext cx="1944216" cy="400110"/>
          </a:xfrm>
          <a:prstGeom prst="rect">
            <a:avLst/>
          </a:prstGeom>
          <a:solidFill>
            <a:srgbClr val="FFFFFF">
              <a:alpha val="61961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х</a:t>
            </a:r>
            <a:r>
              <a:rPr lang="ru-RU" sz="2000" dirty="0" smtClean="0"/>
              <a:t> = 18</a:t>
            </a:r>
            <a:endParaRPr lang="ru-RU" sz="2000" dirty="0"/>
          </a:p>
        </p:txBody>
      </p:sp>
      <p:grpSp>
        <p:nvGrpSpPr>
          <p:cNvPr id="4" name="Группа 80"/>
          <p:cNvGrpSpPr/>
          <p:nvPr/>
        </p:nvGrpSpPr>
        <p:grpSpPr>
          <a:xfrm>
            <a:off x="6660232" y="1628800"/>
            <a:ext cx="2016224" cy="1296144"/>
            <a:chOff x="6660232" y="1628800"/>
            <a:chExt cx="2016224" cy="1296144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6660232" y="1628800"/>
              <a:ext cx="2016224" cy="12961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660232" y="2420888"/>
              <a:ext cx="20162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524328" y="1628800"/>
              <a:ext cx="0" cy="12961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876256" y="177281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24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12360" y="177281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28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12360" y="2420888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21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948264" y="2420888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563888" y="3356992"/>
            <a:ext cx="5022997" cy="2376264"/>
            <a:chOff x="3563888" y="3284984"/>
            <a:chExt cx="5022997" cy="2376264"/>
          </a:xfrm>
        </p:grpSpPr>
        <p:pic>
          <p:nvPicPr>
            <p:cNvPr id="23554" name="Picture 2" descr="Картинки по запросу площадь прямоугольник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888" y="3284984"/>
              <a:ext cx="5022997" cy="2376264"/>
            </a:xfrm>
            <a:prstGeom prst="rect">
              <a:avLst/>
            </a:prstGeom>
            <a:noFill/>
          </p:spPr>
        </p:pic>
        <p:pic>
          <p:nvPicPr>
            <p:cNvPr id="23556" name="Picture 4" descr="Картинки по запросу мульт люди png"/>
            <p:cNvPicPr>
              <a:picLocks noChangeAspect="1" noChangeArrowheads="1"/>
            </p:cNvPicPr>
            <p:nvPr/>
          </p:nvPicPr>
          <p:blipFill>
            <a:blip r:embed="rId3" cstate="print"/>
            <a:srcRect t="16572" r="62035"/>
            <a:stretch>
              <a:fillRect/>
            </a:stretch>
          </p:blipFill>
          <p:spPr bwMode="auto">
            <a:xfrm>
              <a:off x="7236296" y="4077072"/>
              <a:ext cx="1008112" cy="1087518"/>
            </a:xfrm>
            <a:prstGeom prst="rect">
              <a:avLst/>
            </a:prstGeom>
            <a:noFill/>
          </p:spPr>
        </p:pic>
        <p:pic>
          <p:nvPicPr>
            <p:cNvPr id="33" name="Picture 4" descr="Картинки по запросу мульт люди png"/>
            <p:cNvPicPr>
              <a:picLocks noChangeAspect="1" noChangeArrowheads="1"/>
            </p:cNvPicPr>
            <p:nvPr/>
          </p:nvPicPr>
          <p:blipFill>
            <a:blip r:embed="rId4" cstate="print"/>
            <a:srcRect l="73218" t="33144" r="7799"/>
            <a:stretch>
              <a:fillRect/>
            </a:stretch>
          </p:blipFill>
          <p:spPr bwMode="auto">
            <a:xfrm>
              <a:off x="3851920" y="4332130"/>
              <a:ext cx="648072" cy="11204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</TotalTime>
  <Words>562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Алексей</cp:lastModifiedBy>
  <cp:revision>357</cp:revision>
  <dcterms:created xsi:type="dcterms:W3CDTF">2011-07-04T06:44:47Z</dcterms:created>
  <dcterms:modified xsi:type="dcterms:W3CDTF">2017-12-06T02:13:43Z</dcterms:modified>
</cp:coreProperties>
</file>