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style7.xml" ContentType="application/vnd.ms-office.chartstyl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style6.xml" ContentType="application/vnd.ms-office.chart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308" r:id="rId3"/>
    <p:sldId id="309" r:id="rId4"/>
    <p:sldId id="291" r:id="rId5"/>
    <p:sldId id="333" r:id="rId6"/>
    <p:sldId id="334" r:id="rId7"/>
    <p:sldId id="335" r:id="rId8"/>
    <p:sldId id="336" r:id="rId9"/>
    <p:sldId id="337" r:id="rId10"/>
    <p:sldId id="266" r:id="rId11"/>
    <p:sldId id="259" r:id="rId12"/>
    <p:sldId id="267" r:id="rId13"/>
    <p:sldId id="331" r:id="rId14"/>
    <p:sldId id="270" r:id="rId15"/>
    <p:sldId id="332" r:id="rId16"/>
    <p:sldId id="272" r:id="rId17"/>
    <p:sldId id="271" r:id="rId18"/>
    <p:sldId id="338" r:id="rId19"/>
    <p:sldId id="339" r:id="rId20"/>
    <p:sldId id="32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739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1\Desktop\&#1089;&#1090;&#1072;&#1090;&#1100;&#1103;%208%20&#1076;&#1077;&#1082;\&#1076;&#1072;&#1085;&#1085;&#1099;&#1077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1\Desktop\&#1089;&#1090;&#1072;&#1090;&#1100;&#1103;%208%20&#1076;&#1077;&#1082;\&#1076;&#1072;&#1085;&#1085;&#1099;&#1077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1\Desktop\&#1089;&#1090;&#1072;&#1090;&#1100;&#1103;%208%20&#1076;&#1077;&#1082;\&#1076;&#1072;&#1085;&#1085;&#1099;&#1077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1\Desktop\&#1089;&#1090;&#1072;&#1090;&#1100;&#1103;%208%20&#1076;&#1077;&#1082;\&#1076;&#1072;&#1085;&#1085;&#1099;&#1077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1\Desktop\&#1089;&#1090;&#1072;&#1090;&#1100;&#1103;%208%20&#1076;&#1077;&#1082;\&#1076;&#1072;&#1085;&#1085;&#1099;&#1077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1\Desktop\&#1089;&#1090;&#1072;&#1090;&#1100;&#1103;%208%20&#1076;&#1077;&#1082;\&#1076;&#1072;&#1085;&#1085;&#1099;&#1077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1\Desktop\&#1089;&#1090;&#1072;&#1090;&#1100;&#1103;%208%20&#1076;&#1077;&#1082;\&#1076;&#1072;&#1085;&#1085;&#1099;&#1077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89;&#1090;&#1072;&#1090;&#1100;&#1103;%208%20&#1076;&#1077;&#1082;\&#1076;&#1072;&#1085;&#1085;&#1099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Лист1!$C$1:$F$1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Лист1!$C$6:$F$6</c:f>
              <c:numCache>
                <c:formatCode>General</c:formatCode>
                <c:ptCount val="4"/>
                <c:pt idx="0">
                  <c:v>0</c:v>
                </c:pt>
                <c:pt idx="1">
                  <c:v>14</c:v>
                </c:pt>
                <c:pt idx="2">
                  <c:v>54</c:v>
                </c:pt>
                <c:pt idx="3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8F-425B-83D2-B19C7E69B8C7}"/>
            </c:ext>
          </c:extLst>
        </c:ser>
        <c:dLbls/>
        <c:gapWidth val="76"/>
        <c:overlap val="-27"/>
        <c:axId val="156701824"/>
        <c:axId val="156703360"/>
      </c:barChart>
      <c:catAx>
        <c:axId val="1567018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703360"/>
        <c:crosses val="autoZero"/>
        <c:auto val="1"/>
        <c:lblAlgn val="ctr"/>
        <c:lblOffset val="100"/>
      </c:catAx>
      <c:valAx>
        <c:axId val="1567033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70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Лист1!$D$1:$F$1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Лист1!$D$7:$F$7</c:f>
              <c:numCache>
                <c:formatCode>General</c:formatCode>
                <c:ptCount val="3"/>
                <c:pt idx="0">
                  <c:v>3</c:v>
                </c:pt>
                <c:pt idx="1">
                  <c:v>15</c:v>
                </c:pt>
                <c:pt idx="2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77-4265-A2D1-6702FC3ED9F8}"/>
            </c:ext>
          </c:extLst>
        </c:ser>
        <c:dLbls/>
        <c:gapWidth val="100"/>
        <c:overlap val="-27"/>
        <c:axId val="156731648"/>
        <c:axId val="156753920"/>
      </c:barChart>
      <c:catAx>
        <c:axId val="156731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753920"/>
        <c:crosses val="autoZero"/>
        <c:auto val="1"/>
        <c:lblAlgn val="ctr"/>
        <c:lblOffset val="100"/>
      </c:catAx>
      <c:valAx>
        <c:axId val="1567539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73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Лист1!$G$42</c:f>
              <c:strCache>
                <c:ptCount val="1"/>
                <c:pt idx="0">
                  <c:v>Руководитель - выпускник школы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Лист1!$H$41:$I$41</c:f>
              <c:strCache>
                <c:ptCount val="2"/>
                <c:pt idx="0">
                  <c:v>призеры и победители</c:v>
                </c:pt>
                <c:pt idx="1">
                  <c:v>участники</c:v>
                </c:pt>
              </c:strCache>
            </c:strRef>
          </c:cat>
          <c:val>
            <c:numRef>
              <c:f>Лист1!$H$42:$I$42</c:f>
              <c:numCache>
                <c:formatCode>0%</c:formatCode>
                <c:ptCount val="2"/>
                <c:pt idx="0">
                  <c:v>0.42307692307692324</c:v>
                </c:pt>
                <c:pt idx="1">
                  <c:v>0.54545454545454541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A3-4D7D-83EF-8B30CF895283}"/>
            </c:ext>
          </c:extLst>
        </c:ser>
        <c:ser>
          <c:idx val="1"/>
          <c:order val="1"/>
          <c:tx>
            <c:strRef>
              <c:f>Лист1!$G$43</c:f>
              <c:strCache>
                <c:ptCount val="1"/>
                <c:pt idx="0">
                  <c:v>Руководитель - не выпускник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Лист1!$H$41:$I$41</c:f>
              <c:strCache>
                <c:ptCount val="2"/>
                <c:pt idx="0">
                  <c:v>призеры и победители</c:v>
                </c:pt>
                <c:pt idx="1">
                  <c:v>участники</c:v>
                </c:pt>
              </c:strCache>
            </c:strRef>
          </c:cat>
          <c:val>
            <c:numRef>
              <c:f>Лист1!$H$43:$I$43</c:f>
              <c:numCache>
                <c:formatCode>0%</c:formatCode>
                <c:ptCount val="2"/>
                <c:pt idx="0">
                  <c:v>0.57692307692307732</c:v>
                </c:pt>
                <c:pt idx="1">
                  <c:v>0.45454545454545459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A3-4D7D-83EF-8B30CF895283}"/>
            </c:ext>
          </c:extLst>
        </c:ser>
        <c:dLbls/>
        <c:gapWidth val="73"/>
        <c:overlap val="100"/>
        <c:axId val="157406720"/>
        <c:axId val="157408256"/>
      </c:barChart>
      <c:catAx>
        <c:axId val="157406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408256"/>
        <c:crosses val="autoZero"/>
        <c:auto val="1"/>
        <c:lblAlgn val="ctr"/>
        <c:lblOffset val="100"/>
      </c:catAx>
      <c:valAx>
        <c:axId val="157408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40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338649366132212"/>
          <c:w val="1"/>
          <c:h val="0.1404176244301859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tx>
                <c:rich>
                  <a:bodyPr/>
                  <a:lstStyle/>
                  <a:p>
                    <a:fld id="{FA1A1C32-8576-4C9C-968F-F0AC141F019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3C-4F9D-A0D6-2268175A57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Лист1!$C$40:$F$40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Лист1!$C$45:$F$45</c:f>
              <c:numCache>
                <c:formatCode>0%</c:formatCode>
                <c:ptCount val="4"/>
                <c:pt idx="0">
                  <c:v>0.92307692307692291</c:v>
                </c:pt>
                <c:pt idx="1">
                  <c:v>0.55555555555555569</c:v>
                </c:pt>
                <c:pt idx="2">
                  <c:v>0.26666666666666677</c:v>
                </c:pt>
                <c:pt idx="3">
                  <c:v>0.30769230769230782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3C-4F9D-A0D6-2268175A57DC}"/>
            </c:ext>
          </c:extLst>
        </c:ser>
        <c:dLbls/>
        <c:gapWidth val="62"/>
        <c:overlap val="-27"/>
        <c:axId val="157462912"/>
        <c:axId val="157464448"/>
      </c:barChart>
      <c:catAx>
        <c:axId val="157462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464448"/>
        <c:crosses val="autoZero"/>
        <c:auto val="1"/>
        <c:lblAlgn val="ctr"/>
        <c:lblOffset val="100"/>
      </c:catAx>
      <c:valAx>
        <c:axId val="1574644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46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Лист1!$G$61</c:f>
              <c:strCache>
                <c:ptCount val="1"/>
                <c:pt idx="0">
                  <c:v>Доля школьных работ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8.6042811623515359E-17"/>
                  <c:y val="8.21015151764765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C0-404D-AF9E-D6CF4654FF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Лист1!$H$60:$I$60</c:f>
              <c:strCache>
                <c:ptCount val="2"/>
                <c:pt idx="0">
                  <c:v>призеры и победители</c:v>
                </c:pt>
                <c:pt idx="1">
                  <c:v>участники</c:v>
                </c:pt>
              </c:strCache>
            </c:strRef>
          </c:cat>
          <c:val>
            <c:numRef>
              <c:f>Лист1!$H$61:$I$61</c:f>
              <c:numCache>
                <c:formatCode>0%</c:formatCode>
                <c:ptCount val="2"/>
                <c:pt idx="0">
                  <c:v>0.38461538461538475</c:v>
                </c:pt>
                <c:pt idx="1">
                  <c:v>0.72727272727272729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E2-480B-82C2-C05CD12B8DB5}"/>
            </c:ext>
          </c:extLst>
        </c:ser>
        <c:ser>
          <c:idx val="1"/>
          <c:order val="1"/>
          <c:tx>
            <c:strRef>
              <c:f>Лист1!$G$62</c:f>
              <c:strCache>
                <c:ptCount val="1"/>
                <c:pt idx="0">
                  <c:v>Доля работ ВУЗ, институты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Лист1!$H$60:$I$60</c:f>
              <c:strCache>
                <c:ptCount val="2"/>
                <c:pt idx="0">
                  <c:v>призеры и победители</c:v>
                </c:pt>
                <c:pt idx="1">
                  <c:v>участники</c:v>
                </c:pt>
              </c:strCache>
            </c:strRef>
          </c:cat>
          <c:val>
            <c:numRef>
              <c:f>Лист1!$H$62:$I$62</c:f>
              <c:numCache>
                <c:formatCode>0%</c:formatCode>
                <c:ptCount val="2"/>
                <c:pt idx="0">
                  <c:v>0.46153846153846168</c:v>
                </c:pt>
                <c:pt idx="1">
                  <c:v>0.18181818181818193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E2-480B-82C2-C05CD12B8DB5}"/>
            </c:ext>
          </c:extLst>
        </c:ser>
        <c:ser>
          <c:idx val="2"/>
          <c:order val="2"/>
          <c:tx>
            <c:strRef>
              <c:f>Лист1!$G$63</c:f>
              <c:strCache>
                <c:ptCount val="1"/>
                <c:pt idx="0">
                  <c:v>Доля работ дополнительное образование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Лист1!$H$60:$I$60</c:f>
              <c:strCache>
                <c:ptCount val="2"/>
                <c:pt idx="0">
                  <c:v>призеры и победители</c:v>
                </c:pt>
                <c:pt idx="1">
                  <c:v>участники</c:v>
                </c:pt>
              </c:strCache>
            </c:strRef>
          </c:cat>
          <c:val>
            <c:numRef>
              <c:f>Лист1!$H$63:$I$63</c:f>
              <c:numCache>
                <c:formatCode>0%</c:formatCode>
                <c:ptCount val="2"/>
                <c:pt idx="0">
                  <c:v>0.15384615384615394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E2-480B-82C2-C05CD12B8DB5}"/>
            </c:ext>
          </c:extLst>
        </c:ser>
        <c:dLbls/>
        <c:gapWidth val="219"/>
        <c:overlap val="-27"/>
        <c:axId val="156214400"/>
        <c:axId val="156215936"/>
      </c:barChart>
      <c:catAx>
        <c:axId val="1562144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215936"/>
        <c:crosses val="autoZero"/>
        <c:auto val="1"/>
        <c:lblAlgn val="ctr"/>
        <c:lblOffset val="100"/>
      </c:catAx>
      <c:valAx>
        <c:axId val="1562159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21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7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Лист1!$G$39</c:f>
              <c:strCache>
                <c:ptCount val="1"/>
                <c:pt idx="0">
                  <c:v>Работа сделана в экспедиции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Лист1!$H$38:$I$38</c:f>
              <c:strCache>
                <c:ptCount val="2"/>
                <c:pt idx="0">
                  <c:v>призеры и победители</c:v>
                </c:pt>
                <c:pt idx="1">
                  <c:v>участники</c:v>
                </c:pt>
              </c:strCache>
            </c:strRef>
          </c:cat>
          <c:val>
            <c:numRef>
              <c:f>Лист1!$H$39:$I$39</c:f>
              <c:numCache>
                <c:formatCode>0%</c:formatCode>
                <c:ptCount val="2"/>
                <c:pt idx="0">
                  <c:v>0.5132478632478632</c:v>
                </c:pt>
                <c:pt idx="1">
                  <c:v>9.0909090909090981E-2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EB-479A-B6BA-F503BB92FE11}"/>
            </c:ext>
          </c:extLst>
        </c:ser>
        <c:ser>
          <c:idx val="1"/>
          <c:order val="1"/>
          <c:tx>
            <c:strRef>
              <c:f>Лист1!$G$40</c:f>
              <c:strCache>
                <c:ptCount val="1"/>
                <c:pt idx="0">
                  <c:v>Работа сделана не в экспедиции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Лист1!$H$38:$I$38</c:f>
              <c:strCache>
                <c:ptCount val="2"/>
                <c:pt idx="0">
                  <c:v>призеры и победители</c:v>
                </c:pt>
                <c:pt idx="1">
                  <c:v>участники</c:v>
                </c:pt>
              </c:strCache>
            </c:strRef>
          </c:cat>
          <c:val>
            <c:numRef>
              <c:f>Лист1!$H$40:$I$40</c:f>
              <c:numCache>
                <c:formatCode>0%</c:formatCode>
                <c:ptCount val="2"/>
                <c:pt idx="0">
                  <c:v>0.48675213675213674</c:v>
                </c:pt>
                <c:pt idx="1">
                  <c:v>0.90909090909090906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EB-479A-B6BA-F503BB92FE11}"/>
            </c:ext>
          </c:extLst>
        </c:ser>
        <c:dLbls/>
        <c:gapWidth val="60"/>
        <c:overlap val="100"/>
        <c:axId val="157651328"/>
        <c:axId val="157652864"/>
      </c:barChart>
      <c:catAx>
        <c:axId val="157651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652864"/>
        <c:crosses val="autoZero"/>
        <c:auto val="1"/>
        <c:lblAlgn val="ctr"/>
        <c:lblOffset val="100"/>
      </c:catAx>
      <c:valAx>
        <c:axId val="157652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65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Лист1!$G$35</c:f>
              <c:strCache>
                <c:ptCount val="1"/>
                <c:pt idx="0">
                  <c:v>1 руководитель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9.181509645088295E-17"/>
                  <c:y val="0.1168966247250168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36-4513-A87B-0118261E82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Лист1!$H$34:$I$34</c:f>
              <c:strCache>
                <c:ptCount val="2"/>
                <c:pt idx="0">
                  <c:v>призеры и победители</c:v>
                </c:pt>
                <c:pt idx="1">
                  <c:v>участники</c:v>
                </c:pt>
              </c:strCache>
            </c:strRef>
          </c:cat>
          <c:val>
            <c:numRef>
              <c:f>Лист1!$H$35:$I$35</c:f>
              <c:numCache>
                <c:formatCode>0%</c:formatCode>
                <c:ptCount val="2"/>
                <c:pt idx="0">
                  <c:v>0.5925213675213673</c:v>
                </c:pt>
                <c:pt idx="1">
                  <c:v>0.81818181818181845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36-4513-A87B-0118261E8227}"/>
            </c:ext>
          </c:extLst>
        </c:ser>
        <c:ser>
          <c:idx val="1"/>
          <c:order val="1"/>
          <c:tx>
            <c:strRef>
              <c:f>Лист1!$G$36</c:f>
              <c:strCache>
                <c:ptCount val="1"/>
                <c:pt idx="0">
                  <c:v>2 руководителя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Лист1!$H$34:$I$34</c:f>
              <c:strCache>
                <c:ptCount val="2"/>
                <c:pt idx="0">
                  <c:v>призеры и победители</c:v>
                </c:pt>
                <c:pt idx="1">
                  <c:v>участники</c:v>
                </c:pt>
              </c:strCache>
            </c:strRef>
          </c:cat>
          <c:val>
            <c:numRef>
              <c:f>Лист1!$H$36:$I$36</c:f>
              <c:numCache>
                <c:formatCode>0%</c:formatCode>
                <c:ptCount val="2"/>
                <c:pt idx="0">
                  <c:v>0.38119658119658134</c:v>
                </c:pt>
                <c:pt idx="1">
                  <c:v>0.18181818181818193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36-4513-A87B-0118261E8227}"/>
            </c:ext>
          </c:extLst>
        </c:ser>
        <c:ser>
          <c:idx val="2"/>
          <c:order val="2"/>
          <c:tx>
            <c:strRef>
              <c:f>Лист1!$G$37</c:f>
              <c:strCache>
                <c:ptCount val="1"/>
                <c:pt idx="0">
                  <c:v>3 руководителя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Лист1!$H$34:$I$34</c:f>
              <c:strCache>
                <c:ptCount val="2"/>
                <c:pt idx="0">
                  <c:v>призеры и победители</c:v>
                </c:pt>
                <c:pt idx="1">
                  <c:v>участники</c:v>
                </c:pt>
              </c:strCache>
            </c:strRef>
          </c:cat>
          <c:val>
            <c:numRef>
              <c:f>Лист1!$H$37:$I$37</c:f>
              <c:numCache>
                <c:formatCode>0%</c:formatCode>
                <c:ptCount val="2"/>
                <c:pt idx="0">
                  <c:v>2.6282051282051279E-2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36-4513-A87B-0118261E8227}"/>
            </c:ext>
          </c:extLst>
        </c:ser>
        <c:dLbls/>
        <c:gapWidth val="139"/>
        <c:overlap val="-27"/>
        <c:axId val="158930432"/>
        <c:axId val="158931968"/>
      </c:barChart>
      <c:catAx>
        <c:axId val="1589304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931968"/>
        <c:crosses val="autoZero"/>
        <c:auto val="1"/>
        <c:lblAlgn val="ctr"/>
        <c:lblOffset val="100"/>
      </c:catAx>
      <c:valAx>
        <c:axId val="158931968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93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5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Лист1!$A$25</c:f>
              <c:strCache>
                <c:ptCount val="1"/>
                <c:pt idx="0">
                  <c:v>Доля школьных работ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Лист1!$C$1:$F$1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Лист1!$C$25:$F$25</c:f>
              <c:numCache>
                <c:formatCode>0%</c:formatCode>
                <c:ptCount val="4"/>
                <c:pt idx="0">
                  <c:v>0.53846153846153844</c:v>
                </c:pt>
                <c:pt idx="1">
                  <c:v>0.88888888888888884</c:v>
                </c:pt>
                <c:pt idx="2">
                  <c:v>0.46666666666666684</c:v>
                </c:pt>
                <c:pt idx="3">
                  <c:v>0.38461538461538475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28-429D-9777-FD9921F94AC4}"/>
            </c:ext>
          </c:extLst>
        </c:ser>
        <c:ser>
          <c:idx val="1"/>
          <c:order val="1"/>
          <c:tx>
            <c:strRef>
              <c:f>Лист1!$A$26</c:f>
              <c:strCache>
                <c:ptCount val="1"/>
                <c:pt idx="0">
                  <c:v>Доля работ ВУЗ, институты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Лист1!$C$1:$F$1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Лист1!$C$26:$F$26</c:f>
              <c:numCache>
                <c:formatCode>0%</c:formatCode>
                <c:ptCount val="4"/>
                <c:pt idx="0">
                  <c:v>0.38461538461538475</c:v>
                </c:pt>
                <c:pt idx="1">
                  <c:v>0.1111111111111111</c:v>
                </c:pt>
                <c:pt idx="2">
                  <c:v>0.46666666666666684</c:v>
                </c:pt>
                <c:pt idx="3">
                  <c:v>0.46153846153846168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28-429D-9777-FD9921F94AC4}"/>
            </c:ext>
          </c:extLst>
        </c:ser>
        <c:ser>
          <c:idx val="2"/>
          <c:order val="2"/>
          <c:tx>
            <c:strRef>
              <c:f>Лист1!$A$27</c:f>
              <c:strCache>
                <c:ptCount val="1"/>
                <c:pt idx="0">
                  <c:v>Доля работ дополнительное образование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Лист1!$C$1:$F$1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Лист1!$C$27:$F$27</c:f>
              <c:numCache>
                <c:formatCode>0%</c:formatCode>
                <c:ptCount val="4"/>
                <c:pt idx="0">
                  <c:v>7.6923076923076927E-2</c:v>
                </c:pt>
                <c:pt idx="1">
                  <c:v>0</c:v>
                </c:pt>
                <c:pt idx="2">
                  <c:v>6.666666666666668E-2</c:v>
                </c:pt>
                <c:pt idx="3">
                  <c:v>0.15384615384615394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28-429D-9777-FD9921F94AC4}"/>
            </c:ext>
          </c:extLst>
        </c:ser>
        <c:dLbls/>
        <c:gapWidth val="100"/>
        <c:overlap val="100"/>
        <c:axId val="161477760"/>
        <c:axId val="161479296"/>
      </c:barChart>
      <c:catAx>
        <c:axId val="1614777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479296"/>
        <c:crosses val="autoZero"/>
        <c:auto val="1"/>
        <c:lblAlgn val="ctr"/>
        <c:lblOffset val="100"/>
      </c:catAx>
      <c:valAx>
        <c:axId val="161479296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47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592CE-6B0A-4B89-B49A-F16CD4EA05DB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1FF575F6-88CC-4C21-9192-B53F24CD0CE3}">
      <dgm:prSet phldrT="[Текст]"/>
      <dgm:spPr/>
      <dgm:t>
        <a:bodyPr/>
        <a:lstStyle/>
        <a:p>
          <a:r>
            <a:rPr lang="ru-RU" dirty="0"/>
            <a:t>Выбор темы</a:t>
          </a:r>
        </a:p>
      </dgm:t>
    </dgm:pt>
    <dgm:pt modelId="{EC34B9DD-D557-4D74-939A-4AE548F8688F}" type="parTrans" cxnId="{8A75FF02-3E3F-4FA8-BC56-3D3803CAF119}">
      <dgm:prSet/>
      <dgm:spPr/>
      <dgm:t>
        <a:bodyPr/>
        <a:lstStyle/>
        <a:p>
          <a:endParaRPr lang="ru-RU"/>
        </a:p>
      </dgm:t>
    </dgm:pt>
    <dgm:pt modelId="{D641B8F4-A6BB-45EE-9E8E-09B6FAD89419}" type="sibTrans" cxnId="{8A75FF02-3E3F-4FA8-BC56-3D3803CAF119}">
      <dgm:prSet/>
      <dgm:spPr/>
      <dgm:t>
        <a:bodyPr/>
        <a:lstStyle/>
        <a:p>
          <a:endParaRPr lang="ru-RU"/>
        </a:p>
      </dgm:t>
    </dgm:pt>
    <dgm:pt modelId="{F63669B4-DE86-4571-92C1-797D2C2E766D}">
      <dgm:prSet phldrT="[Текст]"/>
      <dgm:spPr/>
      <dgm:t>
        <a:bodyPr/>
        <a:lstStyle/>
        <a:p>
          <a:r>
            <a:rPr lang="ru-RU" dirty="0"/>
            <a:t>Работа над проектом</a:t>
          </a:r>
        </a:p>
      </dgm:t>
    </dgm:pt>
    <dgm:pt modelId="{7D544443-069F-4E0B-A784-7D876713D432}" type="parTrans" cxnId="{B09C1251-269B-415B-B253-EC7B69B6EDDC}">
      <dgm:prSet/>
      <dgm:spPr/>
      <dgm:t>
        <a:bodyPr/>
        <a:lstStyle/>
        <a:p>
          <a:endParaRPr lang="ru-RU"/>
        </a:p>
      </dgm:t>
    </dgm:pt>
    <dgm:pt modelId="{43092ED1-1C29-44B9-B1C8-1EE0D3A934DA}" type="sibTrans" cxnId="{B09C1251-269B-415B-B253-EC7B69B6EDDC}">
      <dgm:prSet/>
      <dgm:spPr/>
      <dgm:t>
        <a:bodyPr/>
        <a:lstStyle/>
        <a:p>
          <a:endParaRPr lang="ru-RU"/>
        </a:p>
      </dgm:t>
    </dgm:pt>
    <dgm:pt modelId="{D1E8CE53-365E-42CC-AF10-F1A54E32F742}">
      <dgm:prSet phldrT="[Текст]"/>
      <dgm:spPr/>
      <dgm:t>
        <a:bodyPr/>
        <a:lstStyle/>
        <a:p>
          <a:r>
            <a:rPr lang="ru-RU" dirty="0"/>
            <a:t>Презентация результата</a:t>
          </a:r>
        </a:p>
      </dgm:t>
    </dgm:pt>
    <dgm:pt modelId="{200314DC-D0D2-4996-B9A8-251DF42BFFB5}" type="parTrans" cxnId="{979F542E-0832-49E9-B8AF-208631117CB2}">
      <dgm:prSet/>
      <dgm:spPr/>
      <dgm:t>
        <a:bodyPr/>
        <a:lstStyle/>
        <a:p>
          <a:endParaRPr lang="ru-RU"/>
        </a:p>
      </dgm:t>
    </dgm:pt>
    <dgm:pt modelId="{824DA18F-84F4-4775-9694-861DB9976FF1}" type="sibTrans" cxnId="{979F542E-0832-49E9-B8AF-208631117CB2}">
      <dgm:prSet/>
      <dgm:spPr/>
      <dgm:t>
        <a:bodyPr/>
        <a:lstStyle/>
        <a:p>
          <a:endParaRPr lang="ru-RU"/>
        </a:p>
      </dgm:t>
    </dgm:pt>
    <dgm:pt modelId="{419AA4E9-32D3-4E9A-8A05-F08E298CF194}">
      <dgm:prSet phldrT="[Текст]"/>
      <dgm:spPr/>
      <dgm:t>
        <a:bodyPr/>
        <a:lstStyle/>
        <a:p>
          <a:r>
            <a:rPr lang="en-US" dirty="0"/>
            <a:t>ASC 2018</a:t>
          </a:r>
          <a:endParaRPr lang="ru-RU" dirty="0"/>
        </a:p>
      </dgm:t>
    </dgm:pt>
    <dgm:pt modelId="{BAA92B60-6E45-4C76-B807-A357F016EE5D}" type="parTrans" cxnId="{D819E3D6-0F00-441C-B289-CF06054E88FA}">
      <dgm:prSet/>
      <dgm:spPr/>
      <dgm:t>
        <a:bodyPr/>
        <a:lstStyle/>
        <a:p>
          <a:endParaRPr lang="ru-RU"/>
        </a:p>
      </dgm:t>
    </dgm:pt>
    <dgm:pt modelId="{9B026C37-D6C0-468B-9083-726359FB6CFE}" type="sibTrans" cxnId="{D819E3D6-0F00-441C-B289-CF06054E88FA}">
      <dgm:prSet/>
      <dgm:spPr/>
      <dgm:t>
        <a:bodyPr/>
        <a:lstStyle/>
        <a:p>
          <a:endParaRPr lang="ru-RU"/>
        </a:p>
      </dgm:t>
    </dgm:pt>
    <dgm:pt modelId="{70BE9441-8DBE-4958-A123-53227480D226}" type="pres">
      <dgm:prSet presAssocID="{F3B592CE-6B0A-4B89-B49A-F16CD4EA05DB}" presName="Name0" presStyleCnt="0">
        <dgm:presLayoutVars>
          <dgm:dir/>
          <dgm:animLvl val="lvl"/>
          <dgm:resizeHandles val="exact"/>
        </dgm:presLayoutVars>
      </dgm:prSet>
      <dgm:spPr/>
    </dgm:pt>
    <dgm:pt modelId="{536B4560-BFF8-403B-B978-404E656025CE}" type="pres">
      <dgm:prSet presAssocID="{1FF575F6-88CC-4C21-9192-B53F24CD0C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6C0DC-1D78-4FE5-9218-1927E42CC714}" type="pres">
      <dgm:prSet presAssocID="{D641B8F4-A6BB-45EE-9E8E-09B6FAD89419}" presName="parTxOnlySpace" presStyleCnt="0"/>
      <dgm:spPr/>
    </dgm:pt>
    <dgm:pt modelId="{8B10A45D-56C0-475C-B5B0-F6A0FB291302}" type="pres">
      <dgm:prSet presAssocID="{F63669B4-DE86-4571-92C1-797D2C2E766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A417C-4B2B-4CD5-BA67-CC71CD092077}" type="pres">
      <dgm:prSet presAssocID="{43092ED1-1C29-44B9-B1C8-1EE0D3A934DA}" presName="parTxOnlySpace" presStyleCnt="0"/>
      <dgm:spPr/>
    </dgm:pt>
    <dgm:pt modelId="{8B8ADA44-245D-4421-A967-37F3035BD21A}" type="pres">
      <dgm:prSet presAssocID="{D1E8CE53-365E-42CC-AF10-F1A54E32F74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931FB-3BB7-4D47-AD31-DDE12E8DC983}" type="pres">
      <dgm:prSet presAssocID="{824DA18F-84F4-4775-9694-861DB9976FF1}" presName="parTxOnlySpace" presStyleCnt="0"/>
      <dgm:spPr/>
    </dgm:pt>
    <dgm:pt modelId="{BDB129E6-CD95-43EC-837F-1E8DDB05B77E}" type="pres">
      <dgm:prSet presAssocID="{419AA4E9-32D3-4E9A-8A05-F08E298CF19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75FF02-3E3F-4FA8-BC56-3D3803CAF119}" srcId="{F3B592CE-6B0A-4B89-B49A-F16CD4EA05DB}" destId="{1FF575F6-88CC-4C21-9192-B53F24CD0CE3}" srcOrd="0" destOrd="0" parTransId="{EC34B9DD-D557-4D74-939A-4AE548F8688F}" sibTransId="{D641B8F4-A6BB-45EE-9E8E-09B6FAD89419}"/>
    <dgm:cxn modelId="{DD056AE5-1C73-4F87-AD56-A59C86A9CD9D}" type="presOf" srcId="{F3B592CE-6B0A-4B89-B49A-F16CD4EA05DB}" destId="{70BE9441-8DBE-4958-A123-53227480D226}" srcOrd="0" destOrd="0" presId="urn:microsoft.com/office/officeart/2005/8/layout/chevron1"/>
    <dgm:cxn modelId="{D819E3D6-0F00-441C-B289-CF06054E88FA}" srcId="{F3B592CE-6B0A-4B89-B49A-F16CD4EA05DB}" destId="{419AA4E9-32D3-4E9A-8A05-F08E298CF194}" srcOrd="3" destOrd="0" parTransId="{BAA92B60-6E45-4C76-B807-A357F016EE5D}" sibTransId="{9B026C37-D6C0-468B-9083-726359FB6CFE}"/>
    <dgm:cxn modelId="{979F542E-0832-49E9-B8AF-208631117CB2}" srcId="{F3B592CE-6B0A-4B89-B49A-F16CD4EA05DB}" destId="{D1E8CE53-365E-42CC-AF10-F1A54E32F742}" srcOrd="2" destOrd="0" parTransId="{200314DC-D0D2-4996-B9A8-251DF42BFFB5}" sibTransId="{824DA18F-84F4-4775-9694-861DB9976FF1}"/>
    <dgm:cxn modelId="{3B2749C1-2512-4937-9184-1283584C4CA0}" type="presOf" srcId="{419AA4E9-32D3-4E9A-8A05-F08E298CF194}" destId="{BDB129E6-CD95-43EC-837F-1E8DDB05B77E}" srcOrd="0" destOrd="0" presId="urn:microsoft.com/office/officeart/2005/8/layout/chevron1"/>
    <dgm:cxn modelId="{49A6F330-244D-44CF-8150-9070813182AB}" type="presOf" srcId="{1FF575F6-88CC-4C21-9192-B53F24CD0CE3}" destId="{536B4560-BFF8-403B-B978-404E656025CE}" srcOrd="0" destOrd="0" presId="urn:microsoft.com/office/officeart/2005/8/layout/chevron1"/>
    <dgm:cxn modelId="{B09C1251-269B-415B-B253-EC7B69B6EDDC}" srcId="{F3B592CE-6B0A-4B89-B49A-F16CD4EA05DB}" destId="{F63669B4-DE86-4571-92C1-797D2C2E766D}" srcOrd="1" destOrd="0" parTransId="{7D544443-069F-4E0B-A784-7D876713D432}" sibTransId="{43092ED1-1C29-44B9-B1C8-1EE0D3A934DA}"/>
    <dgm:cxn modelId="{35CCE5B4-590C-4A56-84B7-B653E6065546}" type="presOf" srcId="{F63669B4-DE86-4571-92C1-797D2C2E766D}" destId="{8B10A45D-56C0-475C-B5B0-F6A0FB291302}" srcOrd="0" destOrd="0" presId="urn:microsoft.com/office/officeart/2005/8/layout/chevron1"/>
    <dgm:cxn modelId="{E2403A59-1902-4310-BC96-313B24504068}" type="presOf" srcId="{D1E8CE53-365E-42CC-AF10-F1A54E32F742}" destId="{8B8ADA44-245D-4421-A967-37F3035BD21A}" srcOrd="0" destOrd="0" presId="urn:microsoft.com/office/officeart/2005/8/layout/chevron1"/>
    <dgm:cxn modelId="{D5F80F86-C198-4684-B2CC-49AF82A3320F}" type="presParOf" srcId="{70BE9441-8DBE-4958-A123-53227480D226}" destId="{536B4560-BFF8-403B-B978-404E656025CE}" srcOrd="0" destOrd="0" presId="urn:microsoft.com/office/officeart/2005/8/layout/chevron1"/>
    <dgm:cxn modelId="{44A478F4-78FD-4F9D-9EB1-61278A6F1C55}" type="presParOf" srcId="{70BE9441-8DBE-4958-A123-53227480D226}" destId="{9036C0DC-1D78-4FE5-9218-1927E42CC714}" srcOrd="1" destOrd="0" presId="urn:microsoft.com/office/officeart/2005/8/layout/chevron1"/>
    <dgm:cxn modelId="{FB0D4987-DDB1-4867-A415-766A88BFA90D}" type="presParOf" srcId="{70BE9441-8DBE-4958-A123-53227480D226}" destId="{8B10A45D-56C0-475C-B5B0-F6A0FB291302}" srcOrd="2" destOrd="0" presId="urn:microsoft.com/office/officeart/2005/8/layout/chevron1"/>
    <dgm:cxn modelId="{EA27A113-F931-4319-AD91-1135341F9250}" type="presParOf" srcId="{70BE9441-8DBE-4958-A123-53227480D226}" destId="{036A417C-4B2B-4CD5-BA67-CC71CD092077}" srcOrd="3" destOrd="0" presId="urn:microsoft.com/office/officeart/2005/8/layout/chevron1"/>
    <dgm:cxn modelId="{EF64A003-1CBB-464A-8C98-B9500DC8A558}" type="presParOf" srcId="{70BE9441-8DBE-4958-A123-53227480D226}" destId="{8B8ADA44-245D-4421-A967-37F3035BD21A}" srcOrd="4" destOrd="0" presId="urn:microsoft.com/office/officeart/2005/8/layout/chevron1"/>
    <dgm:cxn modelId="{4B09ECBB-18C6-4D8D-A3B2-689C0DE1F2C2}" type="presParOf" srcId="{70BE9441-8DBE-4958-A123-53227480D226}" destId="{2D9931FB-3BB7-4D47-AD31-DDE12E8DC983}" srcOrd="5" destOrd="0" presId="urn:microsoft.com/office/officeart/2005/8/layout/chevron1"/>
    <dgm:cxn modelId="{33440E5D-463F-4E34-BF06-2B4FBDDDF6E3}" type="presParOf" srcId="{70BE9441-8DBE-4958-A123-53227480D226}" destId="{BDB129E6-CD95-43EC-837F-1E8DDB05B77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139835-83C6-446F-A5B0-2BF2A47CDF5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47DD59-068E-4983-A54E-46D00E7E7B54}">
      <dgm:prSet phldrT="[Текст]" custT="1"/>
      <dgm:spPr/>
      <dgm:t>
        <a:bodyPr/>
        <a:lstStyle/>
        <a:p>
          <a:r>
            <a:rPr lang="ru-RU" sz="1200" dirty="0"/>
            <a:t>Организации-партнеры</a:t>
          </a:r>
        </a:p>
      </dgm:t>
    </dgm:pt>
    <dgm:pt modelId="{CB1B47D9-AB11-4D91-8A47-369440F2F583}" type="parTrans" cxnId="{2AED6E64-F783-4314-A61C-4DEAA06C04EC}">
      <dgm:prSet/>
      <dgm:spPr/>
      <dgm:t>
        <a:bodyPr/>
        <a:lstStyle/>
        <a:p>
          <a:endParaRPr lang="ru-RU" sz="2800"/>
        </a:p>
      </dgm:t>
    </dgm:pt>
    <dgm:pt modelId="{49E61815-B52E-4B2C-AF57-6AF0D27B094E}" type="sibTrans" cxnId="{2AED6E64-F783-4314-A61C-4DEAA06C04EC}">
      <dgm:prSet/>
      <dgm:spPr/>
      <dgm:t>
        <a:bodyPr/>
        <a:lstStyle/>
        <a:p>
          <a:endParaRPr lang="ru-RU" sz="2800"/>
        </a:p>
      </dgm:t>
    </dgm:pt>
    <dgm:pt modelId="{D9DA0690-3A45-4056-A91A-C1AC1D615282}">
      <dgm:prSet phldrT="[Текст]" custT="1"/>
      <dgm:spPr/>
      <dgm:t>
        <a:bodyPr/>
        <a:lstStyle/>
        <a:p>
          <a:r>
            <a:rPr lang="ru-RU" sz="1200" dirty="0"/>
            <a:t>ВУЗы</a:t>
          </a:r>
        </a:p>
      </dgm:t>
    </dgm:pt>
    <dgm:pt modelId="{679DAFB1-E999-421E-9515-9C8C477A0DA0}" type="parTrans" cxnId="{A885817C-DFB8-43FA-B543-42F2967C3B58}">
      <dgm:prSet/>
      <dgm:spPr/>
      <dgm:t>
        <a:bodyPr/>
        <a:lstStyle/>
        <a:p>
          <a:endParaRPr lang="ru-RU" sz="2800"/>
        </a:p>
      </dgm:t>
    </dgm:pt>
    <dgm:pt modelId="{28BBE728-0A54-4D91-92DB-042D4F0BA89B}" type="sibTrans" cxnId="{A885817C-DFB8-43FA-B543-42F2967C3B58}">
      <dgm:prSet/>
      <dgm:spPr/>
      <dgm:t>
        <a:bodyPr/>
        <a:lstStyle/>
        <a:p>
          <a:endParaRPr lang="ru-RU" sz="2800"/>
        </a:p>
      </dgm:t>
    </dgm:pt>
    <dgm:pt modelId="{4EF44774-EF74-4D9F-95D0-09FF26C2AB5F}">
      <dgm:prSet phldrT="[Текст]" custT="1"/>
      <dgm:spPr/>
      <dgm:t>
        <a:bodyPr/>
        <a:lstStyle/>
        <a:p>
          <a:r>
            <a:rPr lang="ru-RU" sz="1200" dirty="0"/>
            <a:t>МГУ</a:t>
          </a:r>
        </a:p>
      </dgm:t>
    </dgm:pt>
    <dgm:pt modelId="{CE8B06A6-1554-4303-9FD1-25D20E2C1AA0}" type="parTrans" cxnId="{1147EC5F-BAE7-489A-AA78-CEAF60B21A38}">
      <dgm:prSet/>
      <dgm:spPr/>
      <dgm:t>
        <a:bodyPr/>
        <a:lstStyle/>
        <a:p>
          <a:endParaRPr lang="ru-RU" sz="2800"/>
        </a:p>
      </dgm:t>
    </dgm:pt>
    <dgm:pt modelId="{E6F4B2B8-281E-4A74-808D-CE45A442C6A2}" type="sibTrans" cxnId="{1147EC5F-BAE7-489A-AA78-CEAF60B21A38}">
      <dgm:prSet/>
      <dgm:spPr/>
      <dgm:t>
        <a:bodyPr/>
        <a:lstStyle/>
        <a:p>
          <a:endParaRPr lang="ru-RU" sz="2800"/>
        </a:p>
      </dgm:t>
    </dgm:pt>
    <dgm:pt modelId="{831112B6-0909-49F7-9851-876AE31EE12E}">
      <dgm:prSet phldrT="[Текст]" custT="1"/>
      <dgm:spPr/>
      <dgm:t>
        <a:bodyPr/>
        <a:lstStyle/>
        <a:p>
          <a:r>
            <a:rPr lang="ru-RU" sz="1200" dirty="0"/>
            <a:t>МАМИ</a:t>
          </a:r>
        </a:p>
      </dgm:t>
    </dgm:pt>
    <dgm:pt modelId="{6F8C7F62-B792-4053-8689-E1D703ABFADA}" type="parTrans" cxnId="{141FA2F2-2C3A-4EF7-9F67-05186BA9BC85}">
      <dgm:prSet/>
      <dgm:spPr/>
      <dgm:t>
        <a:bodyPr/>
        <a:lstStyle/>
        <a:p>
          <a:endParaRPr lang="ru-RU" sz="2800"/>
        </a:p>
      </dgm:t>
    </dgm:pt>
    <dgm:pt modelId="{9E625433-5FA3-4989-895D-A1B2261AEF0B}" type="sibTrans" cxnId="{141FA2F2-2C3A-4EF7-9F67-05186BA9BC85}">
      <dgm:prSet/>
      <dgm:spPr/>
      <dgm:t>
        <a:bodyPr/>
        <a:lstStyle/>
        <a:p>
          <a:endParaRPr lang="ru-RU" sz="2800"/>
        </a:p>
      </dgm:t>
    </dgm:pt>
    <dgm:pt modelId="{2A68E4C5-AA91-47F9-9128-CED3E8584716}">
      <dgm:prSet phldrT="[Текст]" custT="1"/>
      <dgm:spPr/>
      <dgm:t>
        <a:bodyPr/>
        <a:lstStyle/>
        <a:p>
          <a:r>
            <a:rPr lang="ru-RU" sz="1200" dirty="0"/>
            <a:t>Институты</a:t>
          </a:r>
        </a:p>
      </dgm:t>
    </dgm:pt>
    <dgm:pt modelId="{8CC828D2-5133-445E-9D96-7A68CDF1B125}" type="parTrans" cxnId="{8BB5538F-BF44-4170-ACD2-18B5EDE81CD4}">
      <dgm:prSet/>
      <dgm:spPr/>
      <dgm:t>
        <a:bodyPr/>
        <a:lstStyle/>
        <a:p>
          <a:endParaRPr lang="ru-RU" sz="2800"/>
        </a:p>
      </dgm:t>
    </dgm:pt>
    <dgm:pt modelId="{7AB6BC9B-71E8-4C76-9C08-4E5D07A6D9E2}" type="sibTrans" cxnId="{8BB5538F-BF44-4170-ACD2-18B5EDE81CD4}">
      <dgm:prSet/>
      <dgm:spPr/>
      <dgm:t>
        <a:bodyPr/>
        <a:lstStyle/>
        <a:p>
          <a:endParaRPr lang="ru-RU" sz="2800"/>
        </a:p>
      </dgm:t>
    </dgm:pt>
    <dgm:pt modelId="{F3B51F41-5022-4F55-968E-D3258BA6BA24}">
      <dgm:prSet phldrT="[Текст]" custT="1"/>
      <dgm:spPr/>
      <dgm:t>
        <a:bodyPr/>
        <a:lstStyle/>
        <a:p>
          <a:r>
            <a:rPr lang="ru-RU" sz="1200" dirty="0"/>
            <a:t>ИО РАН</a:t>
          </a:r>
        </a:p>
      </dgm:t>
    </dgm:pt>
    <dgm:pt modelId="{FC288A47-DFE4-4A8A-8136-4333151D58EE}" type="parTrans" cxnId="{22B39E50-14DB-4252-91C4-C8F263035E6E}">
      <dgm:prSet/>
      <dgm:spPr/>
      <dgm:t>
        <a:bodyPr/>
        <a:lstStyle/>
        <a:p>
          <a:endParaRPr lang="ru-RU" sz="2800"/>
        </a:p>
      </dgm:t>
    </dgm:pt>
    <dgm:pt modelId="{1797CCCE-2FA5-49C3-A8FA-ED53225DEC5B}" type="sibTrans" cxnId="{22B39E50-14DB-4252-91C4-C8F263035E6E}">
      <dgm:prSet/>
      <dgm:spPr/>
      <dgm:t>
        <a:bodyPr/>
        <a:lstStyle/>
        <a:p>
          <a:endParaRPr lang="ru-RU" sz="2800"/>
        </a:p>
      </dgm:t>
    </dgm:pt>
    <dgm:pt modelId="{3E985C49-48F4-43B4-B93B-85F2DB57DC20}">
      <dgm:prSet phldrT="[Текст]" custT="1"/>
      <dgm:spPr/>
      <dgm:t>
        <a:bodyPr/>
        <a:lstStyle/>
        <a:p>
          <a:r>
            <a:rPr lang="ru-RU" sz="1200" dirty="0"/>
            <a:t>Биологический факультет</a:t>
          </a:r>
        </a:p>
      </dgm:t>
    </dgm:pt>
    <dgm:pt modelId="{DC601FE4-0EF2-4E41-B11F-B203F8562E34}" type="parTrans" cxnId="{F3C2C7A3-379A-4BBB-8B38-CB5AC7B22400}">
      <dgm:prSet/>
      <dgm:spPr/>
      <dgm:t>
        <a:bodyPr/>
        <a:lstStyle/>
        <a:p>
          <a:endParaRPr lang="ru-RU" sz="2800"/>
        </a:p>
      </dgm:t>
    </dgm:pt>
    <dgm:pt modelId="{41DBA7A9-91AC-48AD-B9FA-3A3F1CFAD84A}" type="sibTrans" cxnId="{F3C2C7A3-379A-4BBB-8B38-CB5AC7B22400}">
      <dgm:prSet/>
      <dgm:spPr/>
      <dgm:t>
        <a:bodyPr/>
        <a:lstStyle/>
        <a:p>
          <a:endParaRPr lang="ru-RU" sz="2800"/>
        </a:p>
      </dgm:t>
    </dgm:pt>
    <dgm:pt modelId="{A2EABE5F-437C-49B1-9D45-779FD3C4EE1E}">
      <dgm:prSet phldrT="[Текст]" custT="1"/>
      <dgm:spPr/>
      <dgm:t>
        <a:bodyPr/>
        <a:lstStyle/>
        <a:p>
          <a:r>
            <a:rPr lang="ru-RU" sz="1200" dirty="0"/>
            <a:t>Географический факультет</a:t>
          </a:r>
        </a:p>
      </dgm:t>
    </dgm:pt>
    <dgm:pt modelId="{23BAF34E-6BFE-4672-8EF0-B242A31CFC32}" type="parTrans" cxnId="{E9DC2E6A-EAB2-4145-9C85-684B8271C830}">
      <dgm:prSet/>
      <dgm:spPr/>
      <dgm:t>
        <a:bodyPr/>
        <a:lstStyle/>
        <a:p>
          <a:endParaRPr lang="ru-RU" sz="2800"/>
        </a:p>
      </dgm:t>
    </dgm:pt>
    <dgm:pt modelId="{5B9434D2-FDBD-4524-8E86-B86C292D0FA0}" type="sibTrans" cxnId="{E9DC2E6A-EAB2-4145-9C85-684B8271C830}">
      <dgm:prSet/>
      <dgm:spPr/>
      <dgm:t>
        <a:bodyPr/>
        <a:lstStyle/>
        <a:p>
          <a:endParaRPr lang="ru-RU" sz="2800"/>
        </a:p>
      </dgm:t>
    </dgm:pt>
    <dgm:pt modelId="{68F61E38-F0A6-41FA-AC77-8D761F2F2A0B}">
      <dgm:prSet phldrT="[Текст]" custT="1"/>
      <dgm:spPr/>
      <dgm:t>
        <a:bodyPr/>
        <a:lstStyle/>
        <a:p>
          <a:r>
            <a:rPr lang="ru-RU" sz="1200" dirty="0"/>
            <a:t>Факультет почвоведения</a:t>
          </a:r>
        </a:p>
      </dgm:t>
    </dgm:pt>
    <dgm:pt modelId="{F48AC0D5-0712-4539-B3E6-675762BE3E93}" type="parTrans" cxnId="{DCFAE2A6-34CD-4A3E-A9F2-4CE5A6F597F0}">
      <dgm:prSet/>
      <dgm:spPr/>
      <dgm:t>
        <a:bodyPr/>
        <a:lstStyle/>
        <a:p>
          <a:endParaRPr lang="ru-RU" sz="2800"/>
        </a:p>
      </dgm:t>
    </dgm:pt>
    <dgm:pt modelId="{6B27920A-5E35-47A2-93C2-3B1485B530A3}" type="sibTrans" cxnId="{DCFAE2A6-34CD-4A3E-A9F2-4CE5A6F597F0}">
      <dgm:prSet/>
      <dgm:spPr/>
      <dgm:t>
        <a:bodyPr/>
        <a:lstStyle/>
        <a:p>
          <a:endParaRPr lang="ru-RU" sz="2800"/>
        </a:p>
      </dgm:t>
    </dgm:pt>
    <dgm:pt modelId="{849D0891-4075-44F5-9320-035EA52B59A3}">
      <dgm:prSet phldrT="[Текст]" custT="1"/>
      <dgm:spPr/>
      <dgm:t>
        <a:bodyPr/>
        <a:lstStyle/>
        <a:p>
          <a:r>
            <a:rPr lang="ru-RU" sz="1200" dirty="0"/>
            <a:t>ИПЭЭ РАН</a:t>
          </a:r>
        </a:p>
      </dgm:t>
    </dgm:pt>
    <dgm:pt modelId="{3265479F-9AF3-457A-B310-245C2D5FBEC1}" type="parTrans" cxnId="{54B8EF30-FAB4-4C3F-856C-3FBA8B834EE5}">
      <dgm:prSet/>
      <dgm:spPr/>
      <dgm:t>
        <a:bodyPr/>
        <a:lstStyle/>
        <a:p>
          <a:endParaRPr lang="ru-RU" sz="2800"/>
        </a:p>
      </dgm:t>
    </dgm:pt>
    <dgm:pt modelId="{D4D89090-2440-403D-BB3C-4DDBA55B5102}" type="sibTrans" cxnId="{54B8EF30-FAB4-4C3F-856C-3FBA8B834EE5}">
      <dgm:prSet/>
      <dgm:spPr/>
      <dgm:t>
        <a:bodyPr/>
        <a:lstStyle/>
        <a:p>
          <a:endParaRPr lang="ru-RU" sz="2800"/>
        </a:p>
      </dgm:t>
    </dgm:pt>
    <dgm:pt modelId="{3FA0D07B-0F6D-4F02-A4FF-7F2AC20D1922}">
      <dgm:prSet phldrT="[Текст]" custT="1"/>
      <dgm:spPr/>
      <dgm:t>
        <a:bodyPr/>
        <a:lstStyle/>
        <a:p>
          <a:r>
            <a:rPr lang="ru-RU" sz="1100" dirty="0"/>
            <a:t>Дополнительное</a:t>
          </a:r>
          <a:r>
            <a:rPr lang="ru-RU" sz="1200" dirty="0"/>
            <a:t> образование</a:t>
          </a:r>
        </a:p>
      </dgm:t>
    </dgm:pt>
    <dgm:pt modelId="{43AE881B-34BC-4589-9981-DEA00F04BB0E}" type="parTrans" cxnId="{56E36F00-EF59-434A-B00F-FCCAD47D614C}">
      <dgm:prSet/>
      <dgm:spPr/>
      <dgm:t>
        <a:bodyPr/>
        <a:lstStyle/>
        <a:p>
          <a:endParaRPr lang="ru-RU" sz="2800"/>
        </a:p>
      </dgm:t>
    </dgm:pt>
    <dgm:pt modelId="{8F25235F-E647-4010-8FB6-401D216E98B9}" type="sibTrans" cxnId="{56E36F00-EF59-434A-B00F-FCCAD47D614C}">
      <dgm:prSet/>
      <dgm:spPr/>
      <dgm:t>
        <a:bodyPr/>
        <a:lstStyle/>
        <a:p>
          <a:endParaRPr lang="ru-RU" sz="2800"/>
        </a:p>
      </dgm:t>
    </dgm:pt>
    <dgm:pt modelId="{0FA19940-E298-43A4-B234-78881F7D5EA2}">
      <dgm:prSet phldrT="[Текст]" custT="1"/>
      <dgm:spPr/>
      <dgm:t>
        <a:bodyPr/>
        <a:lstStyle/>
        <a:p>
          <a:r>
            <a:rPr lang="ru-RU" sz="1200" dirty="0"/>
            <a:t>МДЮЦ ЭКТ</a:t>
          </a:r>
        </a:p>
      </dgm:t>
    </dgm:pt>
    <dgm:pt modelId="{02A9EDA4-451F-456E-8FAC-E112155CD362}" type="parTrans" cxnId="{A190B493-46EE-4017-8245-6624A6F310C1}">
      <dgm:prSet/>
      <dgm:spPr/>
      <dgm:t>
        <a:bodyPr/>
        <a:lstStyle/>
        <a:p>
          <a:endParaRPr lang="ru-RU" sz="2800"/>
        </a:p>
      </dgm:t>
    </dgm:pt>
    <dgm:pt modelId="{588531D2-F321-4C80-8979-D30121E9BAB9}" type="sibTrans" cxnId="{A190B493-46EE-4017-8245-6624A6F310C1}">
      <dgm:prSet/>
      <dgm:spPr/>
      <dgm:t>
        <a:bodyPr/>
        <a:lstStyle/>
        <a:p>
          <a:endParaRPr lang="ru-RU" sz="2800"/>
        </a:p>
      </dgm:t>
    </dgm:pt>
    <dgm:pt modelId="{B4EDFA48-1ED0-45B7-9202-209F12412C44}">
      <dgm:prSet phldrT="[Текст]" custT="1"/>
      <dgm:spPr/>
      <dgm:t>
        <a:bodyPr/>
        <a:lstStyle/>
        <a:p>
          <a:r>
            <a:rPr lang="ru-RU" sz="1200" dirty="0"/>
            <a:t>«Воробьевы горы»</a:t>
          </a:r>
        </a:p>
      </dgm:t>
    </dgm:pt>
    <dgm:pt modelId="{15134E04-724E-4A7D-BC0A-6E24B47440AF}" type="parTrans" cxnId="{DBDA6B93-273F-4C57-931C-4A07CC68AC7D}">
      <dgm:prSet/>
      <dgm:spPr/>
      <dgm:t>
        <a:bodyPr/>
        <a:lstStyle/>
        <a:p>
          <a:endParaRPr lang="ru-RU" sz="2800"/>
        </a:p>
      </dgm:t>
    </dgm:pt>
    <dgm:pt modelId="{82089BAB-7350-4A54-AFD9-91CF10D15580}" type="sibTrans" cxnId="{DBDA6B93-273F-4C57-931C-4A07CC68AC7D}">
      <dgm:prSet/>
      <dgm:spPr/>
      <dgm:t>
        <a:bodyPr/>
        <a:lstStyle/>
        <a:p>
          <a:endParaRPr lang="ru-RU" sz="2800"/>
        </a:p>
      </dgm:t>
    </dgm:pt>
    <dgm:pt modelId="{0FBC57F5-0664-4DB7-91C1-28DFD7492AEC}">
      <dgm:prSet phldrT="[Текст]" custT="1"/>
      <dgm:spPr/>
      <dgm:t>
        <a:bodyPr/>
        <a:lstStyle/>
        <a:p>
          <a:r>
            <a:rPr lang="ru-RU" sz="1200" dirty="0"/>
            <a:t>ООПТ</a:t>
          </a:r>
        </a:p>
      </dgm:t>
    </dgm:pt>
    <dgm:pt modelId="{6C8EE213-D274-4376-B6C6-7298FF9669F5}" type="parTrans" cxnId="{7DA00C2E-0D8B-4984-8566-7588C0CB1422}">
      <dgm:prSet/>
      <dgm:spPr/>
      <dgm:t>
        <a:bodyPr/>
        <a:lstStyle/>
        <a:p>
          <a:endParaRPr lang="ru-RU" sz="2800"/>
        </a:p>
      </dgm:t>
    </dgm:pt>
    <dgm:pt modelId="{7FC3A551-7002-4319-BDFC-9B13B6929D9C}" type="sibTrans" cxnId="{7DA00C2E-0D8B-4984-8566-7588C0CB1422}">
      <dgm:prSet/>
      <dgm:spPr/>
      <dgm:t>
        <a:bodyPr/>
        <a:lstStyle/>
        <a:p>
          <a:endParaRPr lang="ru-RU" sz="2800"/>
        </a:p>
      </dgm:t>
    </dgm:pt>
    <dgm:pt modelId="{36D9F1C8-0F54-44D0-9AB4-DD875728B820}">
      <dgm:prSet phldrT="[Текст]" custT="1"/>
      <dgm:spPr/>
      <dgm:t>
        <a:bodyPr/>
        <a:lstStyle/>
        <a:p>
          <a:r>
            <a:rPr lang="ru-RU" sz="1200" dirty="0"/>
            <a:t>Байкальский заповедник</a:t>
          </a:r>
        </a:p>
      </dgm:t>
    </dgm:pt>
    <dgm:pt modelId="{FAF186E7-1065-4D91-B690-A1E82310929F}" type="parTrans" cxnId="{65BE8921-06D2-45C0-9C77-68E32B1726B9}">
      <dgm:prSet/>
      <dgm:spPr/>
      <dgm:t>
        <a:bodyPr/>
        <a:lstStyle/>
        <a:p>
          <a:endParaRPr lang="ru-RU" sz="2800"/>
        </a:p>
      </dgm:t>
    </dgm:pt>
    <dgm:pt modelId="{A4F3C557-0D76-462F-99DA-33D1546BA6CD}" type="sibTrans" cxnId="{65BE8921-06D2-45C0-9C77-68E32B1726B9}">
      <dgm:prSet/>
      <dgm:spPr/>
      <dgm:t>
        <a:bodyPr/>
        <a:lstStyle/>
        <a:p>
          <a:endParaRPr lang="ru-RU" sz="2800"/>
        </a:p>
      </dgm:t>
    </dgm:pt>
    <dgm:pt modelId="{D5660705-9ABD-4066-B726-687C699F9005}">
      <dgm:prSet phldrT="[Текст]" custT="1"/>
      <dgm:spPr/>
      <dgm:t>
        <a:bodyPr/>
        <a:lstStyle/>
        <a:p>
          <a:r>
            <a:rPr lang="ru-RU" sz="1200" dirty="0"/>
            <a:t>Кавказский заповедник</a:t>
          </a:r>
        </a:p>
      </dgm:t>
    </dgm:pt>
    <dgm:pt modelId="{0BD17BA2-E42C-46FC-AC17-F927ACC30A88}" type="parTrans" cxnId="{08444D6F-BE7F-49DE-AD03-556C10669EC5}">
      <dgm:prSet/>
      <dgm:spPr/>
      <dgm:t>
        <a:bodyPr/>
        <a:lstStyle/>
        <a:p>
          <a:endParaRPr lang="ru-RU" sz="2800"/>
        </a:p>
      </dgm:t>
    </dgm:pt>
    <dgm:pt modelId="{36763AB7-AD84-4A07-87EB-4DD9A24D2B6E}" type="sibTrans" cxnId="{08444D6F-BE7F-49DE-AD03-556C10669EC5}">
      <dgm:prSet/>
      <dgm:spPr/>
      <dgm:t>
        <a:bodyPr/>
        <a:lstStyle/>
        <a:p>
          <a:endParaRPr lang="ru-RU" sz="2800"/>
        </a:p>
      </dgm:t>
    </dgm:pt>
    <dgm:pt modelId="{0C626D50-60E0-45E3-93A2-9AB6E962E3A3}">
      <dgm:prSet phldrT="[Текст]" custT="1"/>
      <dgm:spPr/>
      <dgm:t>
        <a:bodyPr/>
        <a:lstStyle/>
        <a:p>
          <a:r>
            <a:rPr lang="ru-RU" sz="1200" dirty="0" err="1"/>
            <a:t>Утришский</a:t>
          </a:r>
          <a:r>
            <a:rPr lang="ru-RU" sz="1200" dirty="0"/>
            <a:t> заповедник</a:t>
          </a:r>
        </a:p>
      </dgm:t>
    </dgm:pt>
    <dgm:pt modelId="{705BC039-8597-4506-991B-D2CF3F57D7BB}" type="parTrans" cxnId="{A830F139-C04B-4F18-8949-BBA39F997123}">
      <dgm:prSet/>
      <dgm:spPr/>
      <dgm:t>
        <a:bodyPr/>
        <a:lstStyle/>
        <a:p>
          <a:endParaRPr lang="ru-RU" sz="2800"/>
        </a:p>
      </dgm:t>
    </dgm:pt>
    <dgm:pt modelId="{F009C883-C6F8-4BB6-9D24-7BF81BDEC132}" type="sibTrans" cxnId="{A830F139-C04B-4F18-8949-BBA39F997123}">
      <dgm:prSet/>
      <dgm:spPr/>
      <dgm:t>
        <a:bodyPr/>
        <a:lstStyle/>
        <a:p>
          <a:endParaRPr lang="ru-RU" sz="2800"/>
        </a:p>
      </dgm:t>
    </dgm:pt>
    <dgm:pt modelId="{3C0F0EAB-67BA-49AB-A0D0-C9E84BE7C132}">
      <dgm:prSet phldrT="[Текст]" custT="1"/>
      <dgm:spPr/>
      <dgm:t>
        <a:bodyPr/>
        <a:lstStyle/>
        <a:p>
          <a:r>
            <a:rPr lang="ru-RU" sz="1200" dirty="0"/>
            <a:t>Общественные организации</a:t>
          </a:r>
        </a:p>
      </dgm:t>
    </dgm:pt>
    <dgm:pt modelId="{8DDF008C-08ED-4E2D-9115-9693EC3FA322}" type="parTrans" cxnId="{6D416311-7BA0-4405-A4D7-D5F2300D1935}">
      <dgm:prSet/>
      <dgm:spPr/>
      <dgm:t>
        <a:bodyPr/>
        <a:lstStyle/>
        <a:p>
          <a:endParaRPr lang="ru-RU" sz="2800"/>
        </a:p>
      </dgm:t>
    </dgm:pt>
    <dgm:pt modelId="{4FA6876E-EEF9-4689-8FD1-5671DBA1D7F9}" type="sibTrans" cxnId="{6D416311-7BA0-4405-A4D7-D5F2300D1935}">
      <dgm:prSet/>
      <dgm:spPr/>
      <dgm:t>
        <a:bodyPr/>
        <a:lstStyle/>
        <a:p>
          <a:endParaRPr lang="ru-RU" sz="2800"/>
        </a:p>
      </dgm:t>
    </dgm:pt>
    <dgm:pt modelId="{0FE2F8CC-0125-46ED-AC43-71CACF66DEE5}">
      <dgm:prSet phldrT="[Текст]" custT="1"/>
      <dgm:spPr/>
      <dgm:t>
        <a:bodyPr/>
        <a:lstStyle/>
        <a:p>
          <a:r>
            <a:rPr lang="ru-RU" sz="1200" dirty="0"/>
            <a:t>НП «Валдайский»</a:t>
          </a:r>
        </a:p>
      </dgm:t>
    </dgm:pt>
    <dgm:pt modelId="{4E18526B-8609-4250-A095-D31B51CAF210}" type="parTrans" cxnId="{AA073B6B-7FD8-443A-A1E7-0D54DE4E05F9}">
      <dgm:prSet/>
      <dgm:spPr/>
      <dgm:t>
        <a:bodyPr/>
        <a:lstStyle/>
        <a:p>
          <a:endParaRPr lang="ru-RU" sz="2800"/>
        </a:p>
      </dgm:t>
    </dgm:pt>
    <dgm:pt modelId="{FD88F3BA-439B-4EFB-9970-42E707506BBD}" type="sibTrans" cxnId="{AA073B6B-7FD8-443A-A1E7-0D54DE4E05F9}">
      <dgm:prSet/>
      <dgm:spPr/>
      <dgm:t>
        <a:bodyPr/>
        <a:lstStyle/>
        <a:p>
          <a:endParaRPr lang="ru-RU" sz="2800"/>
        </a:p>
      </dgm:t>
    </dgm:pt>
    <dgm:pt modelId="{2AE747CA-506C-4214-B4BF-0027D5663795}">
      <dgm:prSet phldrT="[Текст]" custT="1"/>
      <dgm:spPr/>
      <dgm:t>
        <a:bodyPr/>
        <a:lstStyle/>
        <a:p>
          <a:r>
            <a:rPr lang="ru-RU" sz="1200" dirty="0"/>
            <a:t>МПГУ</a:t>
          </a:r>
        </a:p>
      </dgm:t>
    </dgm:pt>
    <dgm:pt modelId="{2D893A38-E3AF-421F-9801-32A189724B45}" type="parTrans" cxnId="{90979228-C2E5-491E-908C-C184C7948090}">
      <dgm:prSet/>
      <dgm:spPr/>
      <dgm:t>
        <a:bodyPr/>
        <a:lstStyle/>
        <a:p>
          <a:endParaRPr lang="ru-RU" sz="2800"/>
        </a:p>
      </dgm:t>
    </dgm:pt>
    <dgm:pt modelId="{15F6C1D5-B179-4361-9180-275A9A877DA1}" type="sibTrans" cxnId="{90979228-C2E5-491E-908C-C184C7948090}">
      <dgm:prSet/>
      <dgm:spPr/>
      <dgm:t>
        <a:bodyPr/>
        <a:lstStyle/>
        <a:p>
          <a:endParaRPr lang="ru-RU" sz="2800"/>
        </a:p>
      </dgm:t>
    </dgm:pt>
    <dgm:pt modelId="{BA3939C4-BC0C-40BA-B6C0-99EE1C7F0434}">
      <dgm:prSet phldrT="[Текст]" custT="1"/>
      <dgm:spPr/>
      <dgm:t>
        <a:bodyPr/>
        <a:lstStyle/>
        <a:p>
          <a:r>
            <a:rPr lang="ru-RU" sz="1200" dirty="0"/>
            <a:t>НОТ</a:t>
          </a:r>
        </a:p>
      </dgm:t>
    </dgm:pt>
    <dgm:pt modelId="{A2F44D37-C75B-4275-9D92-2103C0E88F87}" type="parTrans" cxnId="{DE65ECDA-003C-4FE1-9C4D-E120463F25EA}">
      <dgm:prSet/>
      <dgm:spPr/>
      <dgm:t>
        <a:bodyPr/>
        <a:lstStyle/>
        <a:p>
          <a:endParaRPr lang="ru-RU" sz="2800"/>
        </a:p>
      </dgm:t>
    </dgm:pt>
    <dgm:pt modelId="{AB4DA5B7-6F91-4FBA-95CC-CB14243DDDC2}" type="sibTrans" cxnId="{DE65ECDA-003C-4FE1-9C4D-E120463F25EA}">
      <dgm:prSet/>
      <dgm:spPr/>
      <dgm:t>
        <a:bodyPr/>
        <a:lstStyle/>
        <a:p>
          <a:endParaRPr lang="ru-RU" sz="2800"/>
        </a:p>
      </dgm:t>
    </dgm:pt>
    <dgm:pt modelId="{B36BBFDE-5050-4A0B-95D4-B533D7437DB8}">
      <dgm:prSet phldrT="[Текст]" custT="1"/>
      <dgm:spPr/>
      <dgm:t>
        <a:bodyPr/>
        <a:lstStyle/>
        <a:p>
          <a:r>
            <a:rPr lang="en-US" sz="1200" dirty="0"/>
            <a:t>IFTI </a:t>
          </a:r>
          <a:endParaRPr lang="ru-RU" sz="1200" dirty="0"/>
        </a:p>
      </dgm:t>
    </dgm:pt>
    <dgm:pt modelId="{CC70D4AB-A919-4C1D-BFD5-46844E86D508}" type="parTrans" cxnId="{B891ED8D-35B6-475F-BDB2-54F4D545F093}">
      <dgm:prSet/>
      <dgm:spPr/>
      <dgm:t>
        <a:bodyPr/>
        <a:lstStyle/>
        <a:p>
          <a:endParaRPr lang="ru-RU" sz="2800"/>
        </a:p>
      </dgm:t>
    </dgm:pt>
    <dgm:pt modelId="{05B25D20-782C-413D-82B0-36D15DBFA862}" type="sibTrans" cxnId="{B891ED8D-35B6-475F-BDB2-54F4D545F093}">
      <dgm:prSet/>
      <dgm:spPr/>
      <dgm:t>
        <a:bodyPr/>
        <a:lstStyle/>
        <a:p>
          <a:endParaRPr lang="ru-RU" sz="2800"/>
        </a:p>
      </dgm:t>
    </dgm:pt>
    <dgm:pt modelId="{95ABF06F-0772-4700-A2F5-3EE0A7B689CD}">
      <dgm:prSet phldrT="[Текст]" custT="1"/>
      <dgm:spPr/>
      <dgm:t>
        <a:bodyPr/>
        <a:lstStyle/>
        <a:p>
          <a:r>
            <a:rPr lang="ru-RU" sz="1200" dirty="0"/>
            <a:t>ООДИ </a:t>
          </a:r>
        </a:p>
      </dgm:t>
    </dgm:pt>
    <dgm:pt modelId="{9CC5CAEB-2549-4743-BD07-2DE2416116A7}" type="parTrans" cxnId="{5899A301-4159-4F12-B06E-E0F6249A7E36}">
      <dgm:prSet/>
      <dgm:spPr/>
      <dgm:t>
        <a:bodyPr/>
        <a:lstStyle/>
        <a:p>
          <a:endParaRPr lang="ru-RU" sz="2800"/>
        </a:p>
      </dgm:t>
    </dgm:pt>
    <dgm:pt modelId="{AC9E3B9F-C190-4FF4-862E-9762297FAD14}" type="sibTrans" cxnId="{5899A301-4159-4F12-B06E-E0F6249A7E36}">
      <dgm:prSet/>
      <dgm:spPr/>
      <dgm:t>
        <a:bodyPr/>
        <a:lstStyle/>
        <a:p>
          <a:endParaRPr lang="ru-RU" sz="2800"/>
        </a:p>
      </dgm:t>
    </dgm:pt>
    <dgm:pt modelId="{1C7F7920-0797-471B-B5A3-0A57C5F15B58}">
      <dgm:prSet phldrT="[Текст]" custT="1"/>
      <dgm:spPr/>
      <dgm:t>
        <a:bodyPr/>
        <a:lstStyle/>
        <a:p>
          <a:r>
            <a:rPr lang="ru-RU" sz="1200" dirty="0" err="1"/>
            <a:t>Милсет</a:t>
          </a:r>
          <a:endParaRPr lang="ru-RU" sz="1200" dirty="0"/>
        </a:p>
      </dgm:t>
    </dgm:pt>
    <dgm:pt modelId="{3FF81BB1-FF0D-4E7F-B4D6-10941CC00BE4}" type="parTrans" cxnId="{0720E729-CABD-47A1-AA32-6AF7FC381805}">
      <dgm:prSet/>
      <dgm:spPr/>
      <dgm:t>
        <a:bodyPr/>
        <a:lstStyle/>
        <a:p>
          <a:endParaRPr lang="ru-RU" sz="2800"/>
        </a:p>
      </dgm:t>
    </dgm:pt>
    <dgm:pt modelId="{C37A3FD3-017B-48B1-8A71-AF9DAD36643B}" type="sibTrans" cxnId="{0720E729-CABD-47A1-AA32-6AF7FC381805}">
      <dgm:prSet/>
      <dgm:spPr/>
      <dgm:t>
        <a:bodyPr/>
        <a:lstStyle/>
        <a:p>
          <a:endParaRPr lang="ru-RU" sz="2800"/>
        </a:p>
      </dgm:t>
    </dgm:pt>
    <dgm:pt modelId="{80C23879-3D0E-4D4E-98CA-206D2E7A2831}">
      <dgm:prSet phldrT="[Текст]" custT="1"/>
      <dgm:spPr/>
      <dgm:t>
        <a:bodyPr/>
        <a:lstStyle/>
        <a:p>
          <a:r>
            <a:rPr lang="ru-RU" sz="1200" dirty="0"/>
            <a:t>РГО</a:t>
          </a:r>
        </a:p>
      </dgm:t>
    </dgm:pt>
    <dgm:pt modelId="{D118DE97-4334-4146-B69F-5E4C70800054}" type="parTrans" cxnId="{04A244A7-60BE-4CC1-A1E5-F3708A39B1A2}">
      <dgm:prSet/>
      <dgm:spPr/>
      <dgm:t>
        <a:bodyPr/>
        <a:lstStyle/>
        <a:p>
          <a:endParaRPr lang="ru-RU" sz="2800"/>
        </a:p>
      </dgm:t>
    </dgm:pt>
    <dgm:pt modelId="{440F503B-4BE7-4A76-BA82-1589157F11C4}" type="sibTrans" cxnId="{04A244A7-60BE-4CC1-A1E5-F3708A39B1A2}">
      <dgm:prSet/>
      <dgm:spPr/>
      <dgm:t>
        <a:bodyPr/>
        <a:lstStyle/>
        <a:p>
          <a:endParaRPr lang="ru-RU" sz="2800"/>
        </a:p>
      </dgm:t>
    </dgm:pt>
    <dgm:pt modelId="{AC1481AE-599F-485A-82B9-E608A1810EC1}" type="pres">
      <dgm:prSet presAssocID="{B9139835-83C6-446F-A5B0-2BF2A47CDF5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FCF63A-DEB7-4AF0-B8ED-B1D6FD044657}" type="pres">
      <dgm:prSet presAssocID="{4D47DD59-068E-4983-A54E-46D00E7E7B54}" presName="hierRoot1" presStyleCnt="0">
        <dgm:presLayoutVars>
          <dgm:hierBranch val="init"/>
        </dgm:presLayoutVars>
      </dgm:prSet>
      <dgm:spPr/>
    </dgm:pt>
    <dgm:pt modelId="{5E6C40DB-5D45-4644-A811-282B37C0FE29}" type="pres">
      <dgm:prSet presAssocID="{4D47DD59-068E-4983-A54E-46D00E7E7B54}" presName="rootComposite1" presStyleCnt="0"/>
      <dgm:spPr/>
    </dgm:pt>
    <dgm:pt modelId="{9C7C4261-09BA-4ACF-B1B7-F812BD94E1D1}" type="pres">
      <dgm:prSet presAssocID="{4D47DD59-068E-4983-A54E-46D00E7E7B54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637700-0A8C-4DEC-8044-CE50D723D1F1}" type="pres">
      <dgm:prSet presAssocID="{4D47DD59-068E-4983-A54E-46D00E7E7B54}" presName="topArc1" presStyleLbl="parChTrans1D1" presStyleIdx="0" presStyleCnt="50"/>
      <dgm:spPr/>
    </dgm:pt>
    <dgm:pt modelId="{0B280E49-1BBC-4A7C-A61E-02731D64F9EB}" type="pres">
      <dgm:prSet presAssocID="{4D47DD59-068E-4983-A54E-46D00E7E7B54}" presName="bottomArc1" presStyleLbl="parChTrans1D1" presStyleIdx="1" presStyleCnt="50"/>
      <dgm:spPr/>
    </dgm:pt>
    <dgm:pt modelId="{90AEE186-0A28-4D81-95D2-E69799625197}" type="pres">
      <dgm:prSet presAssocID="{4D47DD59-068E-4983-A54E-46D00E7E7B54}" presName="topConnNode1" presStyleLbl="node1" presStyleIdx="0" presStyleCnt="0"/>
      <dgm:spPr/>
      <dgm:t>
        <a:bodyPr/>
        <a:lstStyle/>
        <a:p>
          <a:endParaRPr lang="ru-RU"/>
        </a:p>
      </dgm:t>
    </dgm:pt>
    <dgm:pt modelId="{C9101AFB-7C56-4587-B170-BB323B8F67B2}" type="pres">
      <dgm:prSet presAssocID="{4D47DD59-068E-4983-A54E-46D00E7E7B54}" presName="hierChild2" presStyleCnt="0"/>
      <dgm:spPr/>
    </dgm:pt>
    <dgm:pt modelId="{A4696078-F24A-4A35-9D94-30DF630BA12A}" type="pres">
      <dgm:prSet presAssocID="{679DAFB1-E999-421E-9515-9C8C477A0DA0}" presName="Name28" presStyleLbl="parChTrans1D2" presStyleIdx="0" presStyleCnt="5"/>
      <dgm:spPr/>
      <dgm:t>
        <a:bodyPr/>
        <a:lstStyle/>
        <a:p>
          <a:endParaRPr lang="ru-RU"/>
        </a:p>
      </dgm:t>
    </dgm:pt>
    <dgm:pt modelId="{F617654C-2F47-4BD2-BBDB-3C4BC4E6CAD5}" type="pres">
      <dgm:prSet presAssocID="{D9DA0690-3A45-4056-A91A-C1AC1D615282}" presName="hierRoot2" presStyleCnt="0">
        <dgm:presLayoutVars>
          <dgm:hierBranch val="init"/>
        </dgm:presLayoutVars>
      </dgm:prSet>
      <dgm:spPr/>
    </dgm:pt>
    <dgm:pt modelId="{3166AA60-58FE-4F92-A103-3D5CFA711709}" type="pres">
      <dgm:prSet presAssocID="{D9DA0690-3A45-4056-A91A-C1AC1D615282}" presName="rootComposite2" presStyleCnt="0"/>
      <dgm:spPr/>
    </dgm:pt>
    <dgm:pt modelId="{95DFC814-E17D-4129-93C0-9445F3BAB5E1}" type="pres">
      <dgm:prSet presAssocID="{D9DA0690-3A45-4056-A91A-C1AC1D61528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8C7F67-3CD2-4E12-A443-D500C28BACDA}" type="pres">
      <dgm:prSet presAssocID="{D9DA0690-3A45-4056-A91A-C1AC1D615282}" presName="topArc2" presStyleLbl="parChTrans1D1" presStyleIdx="2" presStyleCnt="50"/>
      <dgm:spPr/>
    </dgm:pt>
    <dgm:pt modelId="{0153CF7A-F663-4688-849A-443B397D8036}" type="pres">
      <dgm:prSet presAssocID="{D9DA0690-3A45-4056-A91A-C1AC1D615282}" presName="bottomArc2" presStyleLbl="parChTrans1D1" presStyleIdx="3" presStyleCnt="50"/>
      <dgm:spPr/>
    </dgm:pt>
    <dgm:pt modelId="{1CA75680-90E5-4404-85F5-A7391954DB2D}" type="pres">
      <dgm:prSet presAssocID="{D9DA0690-3A45-4056-A91A-C1AC1D615282}" presName="topConnNode2" presStyleLbl="node2" presStyleIdx="0" presStyleCnt="0"/>
      <dgm:spPr/>
      <dgm:t>
        <a:bodyPr/>
        <a:lstStyle/>
        <a:p>
          <a:endParaRPr lang="ru-RU"/>
        </a:p>
      </dgm:t>
    </dgm:pt>
    <dgm:pt modelId="{59ADC3EC-932C-432C-9934-B806343872D7}" type="pres">
      <dgm:prSet presAssocID="{D9DA0690-3A45-4056-A91A-C1AC1D615282}" presName="hierChild4" presStyleCnt="0"/>
      <dgm:spPr/>
    </dgm:pt>
    <dgm:pt modelId="{1FF7C2CE-FD38-4672-BA48-5870DAEF9F92}" type="pres">
      <dgm:prSet presAssocID="{CE8B06A6-1554-4303-9FD1-25D20E2C1AA0}" presName="Name28" presStyleLbl="parChTrans1D3" presStyleIdx="0" presStyleCnt="16"/>
      <dgm:spPr/>
      <dgm:t>
        <a:bodyPr/>
        <a:lstStyle/>
        <a:p>
          <a:endParaRPr lang="ru-RU"/>
        </a:p>
      </dgm:t>
    </dgm:pt>
    <dgm:pt modelId="{D8C02813-8A61-40B7-92B0-F32DBA65FB88}" type="pres">
      <dgm:prSet presAssocID="{4EF44774-EF74-4D9F-95D0-09FF26C2AB5F}" presName="hierRoot2" presStyleCnt="0">
        <dgm:presLayoutVars>
          <dgm:hierBranch val="init"/>
        </dgm:presLayoutVars>
      </dgm:prSet>
      <dgm:spPr/>
    </dgm:pt>
    <dgm:pt modelId="{90049006-14E4-4D4D-B232-E5A2A6616B6D}" type="pres">
      <dgm:prSet presAssocID="{4EF44774-EF74-4D9F-95D0-09FF26C2AB5F}" presName="rootComposite2" presStyleCnt="0"/>
      <dgm:spPr/>
    </dgm:pt>
    <dgm:pt modelId="{6240F8BF-6C5F-461F-945E-7B34DEF2C3F0}" type="pres">
      <dgm:prSet presAssocID="{4EF44774-EF74-4D9F-95D0-09FF26C2AB5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69724B-9857-475D-BE89-E01181DE46D3}" type="pres">
      <dgm:prSet presAssocID="{4EF44774-EF74-4D9F-95D0-09FF26C2AB5F}" presName="topArc2" presStyleLbl="parChTrans1D1" presStyleIdx="4" presStyleCnt="50"/>
      <dgm:spPr/>
    </dgm:pt>
    <dgm:pt modelId="{EC9E9877-8140-4777-9E11-8BD77BE1E77F}" type="pres">
      <dgm:prSet presAssocID="{4EF44774-EF74-4D9F-95D0-09FF26C2AB5F}" presName="bottomArc2" presStyleLbl="parChTrans1D1" presStyleIdx="5" presStyleCnt="50"/>
      <dgm:spPr/>
    </dgm:pt>
    <dgm:pt modelId="{D25F2460-786E-4E83-9D32-7E1EA1DE8FE0}" type="pres">
      <dgm:prSet presAssocID="{4EF44774-EF74-4D9F-95D0-09FF26C2AB5F}" presName="topConnNode2" presStyleLbl="node3" presStyleIdx="0" presStyleCnt="0"/>
      <dgm:spPr/>
      <dgm:t>
        <a:bodyPr/>
        <a:lstStyle/>
        <a:p>
          <a:endParaRPr lang="ru-RU"/>
        </a:p>
      </dgm:t>
    </dgm:pt>
    <dgm:pt modelId="{5CAAA55F-AA94-4223-92AB-98D1DFCDB4F6}" type="pres">
      <dgm:prSet presAssocID="{4EF44774-EF74-4D9F-95D0-09FF26C2AB5F}" presName="hierChild4" presStyleCnt="0"/>
      <dgm:spPr/>
    </dgm:pt>
    <dgm:pt modelId="{1389F6E8-F8FB-407E-9792-E64F1E081413}" type="pres">
      <dgm:prSet presAssocID="{DC601FE4-0EF2-4E41-B11F-B203F8562E34}" presName="Name28" presStyleLbl="parChTrans1D4" presStyleIdx="0" presStyleCnt="3"/>
      <dgm:spPr/>
      <dgm:t>
        <a:bodyPr/>
        <a:lstStyle/>
        <a:p>
          <a:endParaRPr lang="ru-RU"/>
        </a:p>
      </dgm:t>
    </dgm:pt>
    <dgm:pt modelId="{14A26FC6-63B4-4117-B98A-50C9E2EA4E16}" type="pres">
      <dgm:prSet presAssocID="{3E985C49-48F4-43B4-B93B-85F2DB57DC20}" presName="hierRoot2" presStyleCnt="0">
        <dgm:presLayoutVars>
          <dgm:hierBranch val="init"/>
        </dgm:presLayoutVars>
      </dgm:prSet>
      <dgm:spPr/>
    </dgm:pt>
    <dgm:pt modelId="{CAD9DD8A-099E-4373-ABCB-D1F1C0409FEE}" type="pres">
      <dgm:prSet presAssocID="{3E985C49-48F4-43B4-B93B-85F2DB57DC20}" presName="rootComposite2" presStyleCnt="0"/>
      <dgm:spPr/>
    </dgm:pt>
    <dgm:pt modelId="{4552F212-8A5B-4826-8007-BD5398583528}" type="pres">
      <dgm:prSet presAssocID="{3E985C49-48F4-43B4-B93B-85F2DB57DC2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BD74BA-3A39-470E-ABAB-D26C78CF00A6}" type="pres">
      <dgm:prSet presAssocID="{3E985C49-48F4-43B4-B93B-85F2DB57DC20}" presName="topArc2" presStyleLbl="parChTrans1D1" presStyleIdx="6" presStyleCnt="50"/>
      <dgm:spPr/>
    </dgm:pt>
    <dgm:pt modelId="{D56DFC0C-91D1-4241-886A-10EA91DD666A}" type="pres">
      <dgm:prSet presAssocID="{3E985C49-48F4-43B4-B93B-85F2DB57DC20}" presName="bottomArc2" presStyleLbl="parChTrans1D1" presStyleIdx="7" presStyleCnt="50"/>
      <dgm:spPr/>
    </dgm:pt>
    <dgm:pt modelId="{7D940BE4-AA9D-4551-A138-459DC29F834A}" type="pres">
      <dgm:prSet presAssocID="{3E985C49-48F4-43B4-B93B-85F2DB57DC20}" presName="topConnNode2" presStyleLbl="node4" presStyleIdx="0" presStyleCnt="0"/>
      <dgm:spPr/>
      <dgm:t>
        <a:bodyPr/>
        <a:lstStyle/>
        <a:p>
          <a:endParaRPr lang="ru-RU"/>
        </a:p>
      </dgm:t>
    </dgm:pt>
    <dgm:pt modelId="{F1F1F321-C516-48E4-B970-B93E9B5CB58E}" type="pres">
      <dgm:prSet presAssocID="{3E985C49-48F4-43B4-B93B-85F2DB57DC20}" presName="hierChild4" presStyleCnt="0"/>
      <dgm:spPr/>
    </dgm:pt>
    <dgm:pt modelId="{7B7521F7-0BA1-40E0-AA66-0151B37B4CFB}" type="pres">
      <dgm:prSet presAssocID="{3E985C49-48F4-43B4-B93B-85F2DB57DC20}" presName="hierChild5" presStyleCnt="0"/>
      <dgm:spPr/>
    </dgm:pt>
    <dgm:pt modelId="{D9B37502-1D92-4B36-9649-D04AE876BCDB}" type="pres">
      <dgm:prSet presAssocID="{23BAF34E-6BFE-4672-8EF0-B242A31CFC32}" presName="Name28" presStyleLbl="parChTrans1D4" presStyleIdx="1" presStyleCnt="3"/>
      <dgm:spPr/>
      <dgm:t>
        <a:bodyPr/>
        <a:lstStyle/>
        <a:p>
          <a:endParaRPr lang="ru-RU"/>
        </a:p>
      </dgm:t>
    </dgm:pt>
    <dgm:pt modelId="{8CD73E71-4140-4475-8A14-30FD5107E4D8}" type="pres">
      <dgm:prSet presAssocID="{A2EABE5F-437C-49B1-9D45-779FD3C4EE1E}" presName="hierRoot2" presStyleCnt="0">
        <dgm:presLayoutVars>
          <dgm:hierBranch val="init"/>
        </dgm:presLayoutVars>
      </dgm:prSet>
      <dgm:spPr/>
    </dgm:pt>
    <dgm:pt modelId="{849E1426-3B8A-4D42-A273-48FC6007F2ED}" type="pres">
      <dgm:prSet presAssocID="{A2EABE5F-437C-49B1-9D45-779FD3C4EE1E}" presName="rootComposite2" presStyleCnt="0"/>
      <dgm:spPr/>
    </dgm:pt>
    <dgm:pt modelId="{72472350-BAE9-499B-B2C0-32925988AC22}" type="pres">
      <dgm:prSet presAssocID="{A2EABE5F-437C-49B1-9D45-779FD3C4EE1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2A4333-C751-403F-94D0-201B38BD53E2}" type="pres">
      <dgm:prSet presAssocID="{A2EABE5F-437C-49B1-9D45-779FD3C4EE1E}" presName="topArc2" presStyleLbl="parChTrans1D1" presStyleIdx="8" presStyleCnt="50"/>
      <dgm:spPr/>
    </dgm:pt>
    <dgm:pt modelId="{8105B0C1-A70A-4590-AFF2-8335974A82A7}" type="pres">
      <dgm:prSet presAssocID="{A2EABE5F-437C-49B1-9D45-779FD3C4EE1E}" presName="bottomArc2" presStyleLbl="parChTrans1D1" presStyleIdx="9" presStyleCnt="50"/>
      <dgm:spPr/>
    </dgm:pt>
    <dgm:pt modelId="{E8A0C45B-7593-4202-A452-E82441EEA136}" type="pres">
      <dgm:prSet presAssocID="{A2EABE5F-437C-49B1-9D45-779FD3C4EE1E}" presName="topConnNode2" presStyleLbl="node4" presStyleIdx="0" presStyleCnt="0"/>
      <dgm:spPr/>
      <dgm:t>
        <a:bodyPr/>
        <a:lstStyle/>
        <a:p>
          <a:endParaRPr lang="ru-RU"/>
        </a:p>
      </dgm:t>
    </dgm:pt>
    <dgm:pt modelId="{2727EC36-6833-4651-8EEA-15FC05062C0C}" type="pres">
      <dgm:prSet presAssocID="{A2EABE5F-437C-49B1-9D45-779FD3C4EE1E}" presName="hierChild4" presStyleCnt="0"/>
      <dgm:spPr/>
    </dgm:pt>
    <dgm:pt modelId="{849A0E35-0312-4C51-9935-A3D7025DCD66}" type="pres">
      <dgm:prSet presAssocID="{A2EABE5F-437C-49B1-9D45-779FD3C4EE1E}" presName="hierChild5" presStyleCnt="0"/>
      <dgm:spPr/>
    </dgm:pt>
    <dgm:pt modelId="{A7CCA55A-F180-4BA6-A0B6-78BA37E69A95}" type="pres">
      <dgm:prSet presAssocID="{F48AC0D5-0712-4539-B3E6-675762BE3E93}" presName="Name28" presStyleLbl="parChTrans1D4" presStyleIdx="2" presStyleCnt="3"/>
      <dgm:spPr/>
      <dgm:t>
        <a:bodyPr/>
        <a:lstStyle/>
        <a:p>
          <a:endParaRPr lang="ru-RU"/>
        </a:p>
      </dgm:t>
    </dgm:pt>
    <dgm:pt modelId="{AD401DAC-540F-418C-A3BA-A6A18470ADCD}" type="pres">
      <dgm:prSet presAssocID="{68F61E38-F0A6-41FA-AC77-8D761F2F2A0B}" presName="hierRoot2" presStyleCnt="0">
        <dgm:presLayoutVars>
          <dgm:hierBranch val="init"/>
        </dgm:presLayoutVars>
      </dgm:prSet>
      <dgm:spPr/>
    </dgm:pt>
    <dgm:pt modelId="{76F19DE7-F73D-4E94-834A-09A21BE90E81}" type="pres">
      <dgm:prSet presAssocID="{68F61E38-F0A6-41FA-AC77-8D761F2F2A0B}" presName="rootComposite2" presStyleCnt="0"/>
      <dgm:spPr/>
    </dgm:pt>
    <dgm:pt modelId="{BCAEE9DB-9CC2-4D1C-A47E-5B5F1FDAD322}" type="pres">
      <dgm:prSet presAssocID="{68F61E38-F0A6-41FA-AC77-8D761F2F2A0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464261-A5F3-4584-B688-2FE7A1CDA04C}" type="pres">
      <dgm:prSet presAssocID="{68F61E38-F0A6-41FA-AC77-8D761F2F2A0B}" presName="topArc2" presStyleLbl="parChTrans1D1" presStyleIdx="10" presStyleCnt="50"/>
      <dgm:spPr/>
    </dgm:pt>
    <dgm:pt modelId="{512C68BC-C1D2-42CE-B1DF-219DBBF00A35}" type="pres">
      <dgm:prSet presAssocID="{68F61E38-F0A6-41FA-AC77-8D761F2F2A0B}" presName="bottomArc2" presStyleLbl="parChTrans1D1" presStyleIdx="11" presStyleCnt="50"/>
      <dgm:spPr/>
    </dgm:pt>
    <dgm:pt modelId="{9C81C820-5AAD-4037-93FB-AFA0405AEC08}" type="pres">
      <dgm:prSet presAssocID="{68F61E38-F0A6-41FA-AC77-8D761F2F2A0B}" presName="topConnNode2" presStyleLbl="node4" presStyleIdx="0" presStyleCnt="0"/>
      <dgm:spPr/>
      <dgm:t>
        <a:bodyPr/>
        <a:lstStyle/>
        <a:p>
          <a:endParaRPr lang="ru-RU"/>
        </a:p>
      </dgm:t>
    </dgm:pt>
    <dgm:pt modelId="{ED5A28FE-42E8-457D-BF5C-32D8ECB4A167}" type="pres">
      <dgm:prSet presAssocID="{68F61E38-F0A6-41FA-AC77-8D761F2F2A0B}" presName="hierChild4" presStyleCnt="0"/>
      <dgm:spPr/>
    </dgm:pt>
    <dgm:pt modelId="{F9A6FED5-EEB8-4986-8AFD-A09A93696F26}" type="pres">
      <dgm:prSet presAssocID="{68F61E38-F0A6-41FA-AC77-8D761F2F2A0B}" presName="hierChild5" presStyleCnt="0"/>
      <dgm:spPr/>
    </dgm:pt>
    <dgm:pt modelId="{0E24B7A1-E836-4CFF-A73C-A2491591CCA6}" type="pres">
      <dgm:prSet presAssocID="{4EF44774-EF74-4D9F-95D0-09FF26C2AB5F}" presName="hierChild5" presStyleCnt="0"/>
      <dgm:spPr/>
    </dgm:pt>
    <dgm:pt modelId="{0AF9F788-732C-4F0B-8DA1-D59A7E777B1A}" type="pres">
      <dgm:prSet presAssocID="{6F8C7F62-B792-4053-8689-E1D703ABFADA}" presName="Name28" presStyleLbl="parChTrans1D3" presStyleIdx="1" presStyleCnt="16"/>
      <dgm:spPr/>
      <dgm:t>
        <a:bodyPr/>
        <a:lstStyle/>
        <a:p>
          <a:endParaRPr lang="ru-RU"/>
        </a:p>
      </dgm:t>
    </dgm:pt>
    <dgm:pt modelId="{360E0CCE-82EB-4BF1-A734-A13C115B602A}" type="pres">
      <dgm:prSet presAssocID="{831112B6-0909-49F7-9851-876AE31EE12E}" presName="hierRoot2" presStyleCnt="0">
        <dgm:presLayoutVars>
          <dgm:hierBranch val="init"/>
        </dgm:presLayoutVars>
      </dgm:prSet>
      <dgm:spPr/>
    </dgm:pt>
    <dgm:pt modelId="{9C85F62F-A7B3-43F8-A4D2-2614BDA2DD32}" type="pres">
      <dgm:prSet presAssocID="{831112B6-0909-49F7-9851-876AE31EE12E}" presName="rootComposite2" presStyleCnt="0"/>
      <dgm:spPr/>
    </dgm:pt>
    <dgm:pt modelId="{ECD678D2-52FA-40A4-A81A-D29F9A3A7289}" type="pres">
      <dgm:prSet presAssocID="{831112B6-0909-49F7-9851-876AE31EE12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4216C2-796A-4BEF-8D90-705D388CA942}" type="pres">
      <dgm:prSet presAssocID="{831112B6-0909-49F7-9851-876AE31EE12E}" presName="topArc2" presStyleLbl="parChTrans1D1" presStyleIdx="12" presStyleCnt="50"/>
      <dgm:spPr/>
    </dgm:pt>
    <dgm:pt modelId="{268864C8-7F96-4FDB-A0C8-ACDEDE795581}" type="pres">
      <dgm:prSet presAssocID="{831112B6-0909-49F7-9851-876AE31EE12E}" presName="bottomArc2" presStyleLbl="parChTrans1D1" presStyleIdx="13" presStyleCnt="50"/>
      <dgm:spPr/>
    </dgm:pt>
    <dgm:pt modelId="{9C0237A9-6914-4B0E-A659-EAB7B033B563}" type="pres">
      <dgm:prSet presAssocID="{831112B6-0909-49F7-9851-876AE31EE12E}" presName="topConnNode2" presStyleLbl="node3" presStyleIdx="0" presStyleCnt="0"/>
      <dgm:spPr/>
      <dgm:t>
        <a:bodyPr/>
        <a:lstStyle/>
        <a:p>
          <a:endParaRPr lang="ru-RU"/>
        </a:p>
      </dgm:t>
    </dgm:pt>
    <dgm:pt modelId="{FCF2F68E-6169-4D6C-8A1C-97BCEF92783F}" type="pres">
      <dgm:prSet presAssocID="{831112B6-0909-49F7-9851-876AE31EE12E}" presName="hierChild4" presStyleCnt="0"/>
      <dgm:spPr/>
    </dgm:pt>
    <dgm:pt modelId="{E6CD6871-532B-4EE1-B2BC-77A6F3A783F3}" type="pres">
      <dgm:prSet presAssocID="{831112B6-0909-49F7-9851-876AE31EE12E}" presName="hierChild5" presStyleCnt="0"/>
      <dgm:spPr/>
    </dgm:pt>
    <dgm:pt modelId="{2ECA8206-9059-4F1E-AE10-8DE1E8610038}" type="pres">
      <dgm:prSet presAssocID="{2D893A38-E3AF-421F-9801-32A189724B45}" presName="Name28" presStyleLbl="parChTrans1D3" presStyleIdx="2" presStyleCnt="16"/>
      <dgm:spPr/>
      <dgm:t>
        <a:bodyPr/>
        <a:lstStyle/>
        <a:p>
          <a:endParaRPr lang="ru-RU"/>
        </a:p>
      </dgm:t>
    </dgm:pt>
    <dgm:pt modelId="{C69DB3CA-2D5D-4344-A22A-1A669C8AAD37}" type="pres">
      <dgm:prSet presAssocID="{2AE747CA-506C-4214-B4BF-0027D5663795}" presName="hierRoot2" presStyleCnt="0">
        <dgm:presLayoutVars>
          <dgm:hierBranch val="init"/>
        </dgm:presLayoutVars>
      </dgm:prSet>
      <dgm:spPr/>
    </dgm:pt>
    <dgm:pt modelId="{B901C430-235E-4048-9352-F352FE04223F}" type="pres">
      <dgm:prSet presAssocID="{2AE747CA-506C-4214-B4BF-0027D5663795}" presName="rootComposite2" presStyleCnt="0"/>
      <dgm:spPr/>
    </dgm:pt>
    <dgm:pt modelId="{8E65954A-E8C6-426E-989A-3FB1FA3B90E3}" type="pres">
      <dgm:prSet presAssocID="{2AE747CA-506C-4214-B4BF-0027D566379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EAFD6D-70AC-429A-A2C7-11EBFA2D1629}" type="pres">
      <dgm:prSet presAssocID="{2AE747CA-506C-4214-B4BF-0027D5663795}" presName="topArc2" presStyleLbl="parChTrans1D1" presStyleIdx="14" presStyleCnt="50"/>
      <dgm:spPr/>
    </dgm:pt>
    <dgm:pt modelId="{F79601DE-D9DA-4E7C-8DD4-0F34E85DA19F}" type="pres">
      <dgm:prSet presAssocID="{2AE747CA-506C-4214-B4BF-0027D5663795}" presName="bottomArc2" presStyleLbl="parChTrans1D1" presStyleIdx="15" presStyleCnt="50"/>
      <dgm:spPr/>
    </dgm:pt>
    <dgm:pt modelId="{1E67E751-8ABF-4000-A26C-3A0451963BE5}" type="pres">
      <dgm:prSet presAssocID="{2AE747CA-506C-4214-B4BF-0027D5663795}" presName="topConnNode2" presStyleLbl="node3" presStyleIdx="0" presStyleCnt="0"/>
      <dgm:spPr/>
      <dgm:t>
        <a:bodyPr/>
        <a:lstStyle/>
        <a:p>
          <a:endParaRPr lang="ru-RU"/>
        </a:p>
      </dgm:t>
    </dgm:pt>
    <dgm:pt modelId="{A3240642-F40F-4428-A941-4444D8A43CF4}" type="pres">
      <dgm:prSet presAssocID="{2AE747CA-506C-4214-B4BF-0027D5663795}" presName="hierChild4" presStyleCnt="0"/>
      <dgm:spPr/>
    </dgm:pt>
    <dgm:pt modelId="{392D3470-A8D6-4E12-B519-FE6E7FFB27DC}" type="pres">
      <dgm:prSet presAssocID="{2AE747CA-506C-4214-B4BF-0027D5663795}" presName="hierChild5" presStyleCnt="0"/>
      <dgm:spPr/>
    </dgm:pt>
    <dgm:pt modelId="{7FF4DA34-DEDE-41D4-B3EF-ECE389E54831}" type="pres">
      <dgm:prSet presAssocID="{D9DA0690-3A45-4056-A91A-C1AC1D615282}" presName="hierChild5" presStyleCnt="0"/>
      <dgm:spPr/>
    </dgm:pt>
    <dgm:pt modelId="{58148B8A-BFAB-4196-ACB6-3A3003F6A777}" type="pres">
      <dgm:prSet presAssocID="{8CC828D2-5133-445E-9D96-7A68CDF1B125}" presName="Name28" presStyleLbl="parChTrans1D2" presStyleIdx="1" presStyleCnt="5"/>
      <dgm:spPr/>
      <dgm:t>
        <a:bodyPr/>
        <a:lstStyle/>
        <a:p>
          <a:endParaRPr lang="ru-RU"/>
        </a:p>
      </dgm:t>
    </dgm:pt>
    <dgm:pt modelId="{EEBB4E73-417F-4A40-BE38-654054B0704F}" type="pres">
      <dgm:prSet presAssocID="{2A68E4C5-AA91-47F9-9128-CED3E8584716}" presName="hierRoot2" presStyleCnt="0">
        <dgm:presLayoutVars>
          <dgm:hierBranch val="init"/>
        </dgm:presLayoutVars>
      </dgm:prSet>
      <dgm:spPr/>
    </dgm:pt>
    <dgm:pt modelId="{792A0DA3-078C-4874-B9D9-E172D471DF5D}" type="pres">
      <dgm:prSet presAssocID="{2A68E4C5-AA91-47F9-9128-CED3E8584716}" presName="rootComposite2" presStyleCnt="0"/>
      <dgm:spPr/>
    </dgm:pt>
    <dgm:pt modelId="{EE6E3731-D79A-46BF-9613-8940A7C7A673}" type="pres">
      <dgm:prSet presAssocID="{2A68E4C5-AA91-47F9-9128-CED3E858471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46E796-3AD0-4882-B7CA-4700AC5F001C}" type="pres">
      <dgm:prSet presAssocID="{2A68E4C5-AA91-47F9-9128-CED3E8584716}" presName="topArc2" presStyleLbl="parChTrans1D1" presStyleIdx="16" presStyleCnt="50"/>
      <dgm:spPr/>
    </dgm:pt>
    <dgm:pt modelId="{6D59ADC0-86A9-4327-A7D3-F366FA5780EB}" type="pres">
      <dgm:prSet presAssocID="{2A68E4C5-AA91-47F9-9128-CED3E8584716}" presName="bottomArc2" presStyleLbl="parChTrans1D1" presStyleIdx="17" presStyleCnt="50"/>
      <dgm:spPr/>
    </dgm:pt>
    <dgm:pt modelId="{38C3237D-46CA-4D13-B5B3-4FD26C63EB8E}" type="pres">
      <dgm:prSet presAssocID="{2A68E4C5-AA91-47F9-9128-CED3E8584716}" presName="topConnNode2" presStyleLbl="node2" presStyleIdx="0" presStyleCnt="0"/>
      <dgm:spPr/>
      <dgm:t>
        <a:bodyPr/>
        <a:lstStyle/>
        <a:p>
          <a:endParaRPr lang="ru-RU"/>
        </a:p>
      </dgm:t>
    </dgm:pt>
    <dgm:pt modelId="{2E666AF6-2A0E-48A0-9A67-ABB486BF357F}" type="pres">
      <dgm:prSet presAssocID="{2A68E4C5-AA91-47F9-9128-CED3E8584716}" presName="hierChild4" presStyleCnt="0"/>
      <dgm:spPr/>
    </dgm:pt>
    <dgm:pt modelId="{F4C00B2C-E0C9-497C-B6DA-51C60F56CC9D}" type="pres">
      <dgm:prSet presAssocID="{FC288A47-DFE4-4A8A-8136-4333151D58EE}" presName="Name28" presStyleLbl="parChTrans1D3" presStyleIdx="3" presStyleCnt="16"/>
      <dgm:spPr/>
      <dgm:t>
        <a:bodyPr/>
        <a:lstStyle/>
        <a:p>
          <a:endParaRPr lang="ru-RU"/>
        </a:p>
      </dgm:t>
    </dgm:pt>
    <dgm:pt modelId="{0C44D197-9D55-41DB-8692-6566C7F14271}" type="pres">
      <dgm:prSet presAssocID="{F3B51F41-5022-4F55-968E-D3258BA6BA24}" presName="hierRoot2" presStyleCnt="0">
        <dgm:presLayoutVars>
          <dgm:hierBranch val="init"/>
        </dgm:presLayoutVars>
      </dgm:prSet>
      <dgm:spPr/>
    </dgm:pt>
    <dgm:pt modelId="{5DBA884C-F04C-46BD-996A-B696F452BBA4}" type="pres">
      <dgm:prSet presAssocID="{F3B51F41-5022-4F55-968E-D3258BA6BA24}" presName="rootComposite2" presStyleCnt="0"/>
      <dgm:spPr/>
    </dgm:pt>
    <dgm:pt modelId="{13F6CCF0-2164-4958-A9E3-2E73A9F5AA28}" type="pres">
      <dgm:prSet presAssocID="{F3B51F41-5022-4F55-968E-D3258BA6BA2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AFF7E7-17D0-4882-A173-2B63D171A0AC}" type="pres">
      <dgm:prSet presAssocID="{F3B51F41-5022-4F55-968E-D3258BA6BA24}" presName="topArc2" presStyleLbl="parChTrans1D1" presStyleIdx="18" presStyleCnt="50"/>
      <dgm:spPr/>
    </dgm:pt>
    <dgm:pt modelId="{B779A718-752A-454A-B82C-497CCD8A4425}" type="pres">
      <dgm:prSet presAssocID="{F3B51F41-5022-4F55-968E-D3258BA6BA24}" presName="bottomArc2" presStyleLbl="parChTrans1D1" presStyleIdx="19" presStyleCnt="50"/>
      <dgm:spPr/>
    </dgm:pt>
    <dgm:pt modelId="{11CA7020-D90B-4DF4-AB4F-7714A55C124E}" type="pres">
      <dgm:prSet presAssocID="{F3B51F41-5022-4F55-968E-D3258BA6BA24}" presName="topConnNode2" presStyleLbl="node3" presStyleIdx="0" presStyleCnt="0"/>
      <dgm:spPr/>
      <dgm:t>
        <a:bodyPr/>
        <a:lstStyle/>
        <a:p>
          <a:endParaRPr lang="ru-RU"/>
        </a:p>
      </dgm:t>
    </dgm:pt>
    <dgm:pt modelId="{21C6E805-330B-4C91-BB1D-90F923747708}" type="pres">
      <dgm:prSet presAssocID="{F3B51F41-5022-4F55-968E-D3258BA6BA24}" presName="hierChild4" presStyleCnt="0"/>
      <dgm:spPr/>
    </dgm:pt>
    <dgm:pt modelId="{BF91BB56-9032-4468-BB52-51342CE493A6}" type="pres">
      <dgm:prSet presAssocID="{F3B51F41-5022-4F55-968E-D3258BA6BA24}" presName="hierChild5" presStyleCnt="0"/>
      <dgm:spPr/>
    </dgm:pt>
    <dgm:pt modelId="{254E98BB-4826-449B-ACC8-77762D15CDF2}" type="pres">
      <dgm:prSet presAssocID="{3265479F-9AF3-457A-B310-245C2D5FBEC1}" presName="Name28" presStyleLbl="parChTrans1D3" presStyleIdx="4" presStyleCnt="16"/>
      <dgm:spPr/>
      <dgm:t>
        <a:bodyPr/>
        <a:lstStyle/>
        <a:p>
          <a:endParaRPr lang="ru-RU"/>
        </a:p>
      </dgm:t>
    </dgm:pt>
    <dgm:pt modelId="{A6192D40-5892-40D7-9110-C20E845F3A46}" type="pres">
      <dgm:prSet presAssocID="{849D0891-4075-44F5-9320-035EA52B59A3}" presName="hierRoot2" presStyleCnt="0">
        <dgm:presLayoutVars>
          <dgm:hierBranch val="init"/>
        </dgm:presLayoutVars>
      </dgm:prSet>
      <dgm:spPr/>
    </dgm:pt>
    <dgm:pt modelId="{2472A105-3407-4384-BF32-E93927524A4C}" type="pres">
      <dgm:prSet presAssocID="{849D0891-4075-44F5-9320-035EA52B59A3}" presName="rootComposite2" presStyleCnt="0"/>
      <dgm:spPr/>
    </dgm:pt>
    <dgm:pt modelId="{E9031FA6-BA5E-4F00-8645-11233E7D230C}" type="pres">
      <dgm:prSet presAssocID="{849D0891-4075-44F5-9320-035EA52B59A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33AD7E-D4F3-4D10-B6DC-389736AAEB35}" type="pres">
      <dgm:prSet presAssocID="{849D0891-4075-44F5-9320-035EA52B59A3}" presName="topArc2" presStyleLbl="parChTrans1D1" presStyleIdx="20" presStyleCnt="50"/>
      <dgm:spPr/>
    </dgm:pt>
    <dgm:pt modelId="{FD54F789-8704-4B34-9C27-6C1E26D5B68F}" type="pres">
      <dgm:prSet presAssocID="{849D0891-4075-44F5-9320-035EA52B59A3}" presName="bottomArc2" presStyleLbl="parChTrans1D1" presStyleIdx="21" presStyleCnt="50"/>
      <dgm:spPr/>
    </dgm:pt>
    <dgm:pt modelId="{A2C51A11-FD98-40A4-8B04-5F7A698A4A83}" type="pres">
      <dgm:prSet presAssocID="{849D0891-4075-44F5-9320-035EA52B59A3}" presName="topConnNode2" presStyleLbl="node3" presStyleIdx="0" presStyleCnt="0"/>
      <dgm:spPr/>
      <dgm:t>
        <a:bodyPr/>
        <a:lstStyle/>
        <a:p>
          <a:endParaRPr lang="ru-RU"/>
        </a:p>
      </dgm:t>
    </dgm:pt>
    <dgm:pt modelId="{A211DD77-577E-4A5E-B97F-CF097BC547B4}" type="pres">
      <dgm:prSet presAssocID="{849D0891-4075-44F5-9320-035EA52B59A3}" presName="hierChild4" presStyleCnt="0"/>
      <dgm:spPr/>
    </dgm:pt>
    <dgm:pt modelId="{C37F1E32-7A33-41C7-9DE5-7A586B3AE1D4}" type="pres">
      <dgm:prSet presAssocID="{849D0891-4075-44F5-9320-035EA52B59A3}" presName="hierChild5" presStyleCnt="0"/>
      <dgm:spPr/>
    </dgm:pt>
    <dgm:pt modelId="{E07C6FB9-EAB8-44B4-9E25-758EFE6066EB}" type="pres">
      <dgm:prSet presAssocID="{2A68E4C5-AA91-47F9-9128-CED3E8584716}" presName="hierChild5" presStyleCnt="0"/>
      <dgm:spPr/>
    </dgm:pt>
    <dgm:pt modelId="{B0AFC2AD-2E6E-4F7E-8254-F7597A3876C6}" type="pres">
      <dgm:prSet presAssocID="{43AE881B-34BC-4589-9981-DEA00F04BB0E}" presName="Name28" presStyleLbl="parChTrans1D2" presStyleIdx="2" presStyleCnt="5"/>
      <dgm:spPr/>
      <dgm:t>
        <a:bodyPr/>
        <a:lstStyle/>
        <a:p>
          <a:endParaRPr lang="ru-RU"/>
        </a:p>
      </dgm:t>
    </dgm:pt>
    <dgm:pt modelId="{7A0BDED2-C1EC-41EC-8DD7-A3DA15D204E9}" type="pres">
      <dgm:prSet presAssocID="{3FA0D07B-0F6D-4F02-A4FF-7F2AC20D1922}" presName="hierRoot2" presStyleCnt="0">
        <dgm:presLayoutVars>
          <dgm:hierBranch val="init"/>
        </dgm:presLayoutVars>
      </dgm:prSet>
      <dgm:spPr/>
    </dgm:pt>
    <dgm:pt modelId="{10046E7C-BE87-44D0-ADB0-3CC643B564E3}" type="pres">
      <dgm:prSet presAssocID="{3FA0D07B-0F6D-4F02-A4FF-7F2AC20D1922}" presName="rootComposite2" presStyleCnt="0"/>
      <dgm:spPr/>
    </dgm:pt>
    <dgm:pt modelId="{5AAE9180-586F-4094-86E1-333780180F99}" type="pres">
      <dgm:prSet presAssocID="{3FA0D07B-0F6D-4F02-A4FF-7F2AC20D1922}" presName="rootText2" presStyleLbl="alignAcc1" presStyleIdx="0" presStyleCnt="0" custScaleX="126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890FB0-EB7D-4EB4-9B12-237F47903282}" type="pres">
      <dgm:prSet presAssocID="{3FA0D07B-0F6D-4F02-A4FF-7F2AC20D1922}" presName="topArc2" presStyleLbl="parChTrans1D1" presStyleIdx="22" presStyleCnt="50"/>
      <dgm:spPr/>
    </dgm:pt>
    <dgm:pt modelId="{B2511BFC-6F1E-4629-A006-A1D22E472307}" type="pres">
      <dgm:prSet presAssocID="{3FA0D07B-0F6D-4F02-A4FF-7F2AC20D1922}" presName="bottomArc2" presStyleLbl="parChTrans1D1" presStyleIdx="23" presStyleCnt="50"/>
      <dgm:spPr/>
    </dgm:pt>
    <dgm:pt modelId="{3C1B06FE-7B4A-47E1-B1EF-1AC27424B3D8}" type="pres">
      <dgm:prSet presAssocID="{3FA0D07B-0F6D-4F02-A4FF-7F2AC20D1922}" presName="topConnNode2" presStyleLbl="node2" presStyleIdx="0" presStyleCnt="0"/>
      <dgm:spPr/>
      <dgm:t>
        <a:bodyPr/>
        <a:lstStyle/>
        <a:p>
          <a:endParaRPr lang="ru-RU"/>
        </a:p>
      </dgm:t>
    </dgm:pt>
    <dgm:pt modelId="{0989BB44-7D05-4E7C-8BBC-552EB1903779}" type="pres">
      <dgm:prSet presAssocID="{3FA0D07B-0F6D-4F02-A4FF-7F2AC20D1922}" presName="hierChild4" presStyleCnt="0"/>
      <dgm:spPr/>
    </dgm:pt>
    <dgm:pt modelId="{690F1D5A-C732-4915-B56C-92A5539724B3}" type="pres">
      <dgm:prSet presAssocID="{02A9EDA4-451F-456E-8FAC-E112155CD362}" presName="Name28" presStyleLbl="parChTrans1D3" presStyleIdx="5" presStyleCnt="16"/>
      <dgm:spPr/>
      <dgm:t>
        <a:bodyPr/>
        <a:lstStyle/>
        <a:p>
          <a:endParaRPr lang="ru-RU"/>
        </a:p>
      </dgm:t>
    </dgm:pt>
    <dgm:pt modelId="{BFDD170D-18E0-41F2-AA8B-FB98DF094F77}" type="pres">
      <dgm:prSet presAssocID="{0FA19940-E298-43A4-B234-78881F7D5EA2}" presName="hierRoot2" presStyleCnt="0">
        <dgm:presLayoutVars>
          <dgm:hierBranch val="init"/>
        </dgm:presLayoutVars>
      </dgm:prSet>
      <dgm:spPr/>
    </dgm:pt>
    <dgm:pt modelId="{6285D5EA-DA64-46D2-B883-8D569ACC0C6E}" type="pres">
      <dgm:prSet presAssocID="{0FA19940-E298-43A4-B234-78881F7D5EA2}" presName="rootComposite2" presStyleCnt="0"/>
      <dgm:spPr/>
    </dgm:pt>
    <dgm:pt modelId="{F6298FF8-EACA-42AC-B888-D19AEFB23892}" type="pres">
      <dgm:prSet presAssocID="{0FA19940-E298-43A4-B234-78881F7D5EA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38E991-7BF7-4344-9E2C-73D6837DB06E}" type="pres">
      <dgm:prSet presAssocID="{0FA19940-E298-43A4-B234-78881F7D5EA2}" presName="topArc2" presStyleLbl="parChTrans1D1" presStyleIdx="24" presStyleCnt="50"/>
      <dgm:spPr/>
    </dgm:pt>
    <dgm:pt modelId="{E5761EB6-CD9D-40ED-B811-1B6FCC1C645F}" type="pres">
      <dgm:prSet presAssocID="{0FA19940-E298-43A4-B234-78881F7D5EA2}" presName="bottomArc2" presStyleLbl="parChTrans1D1" presStyleIdx="25" presStyleCnt="50"/>
      <dgm:spPr/>
    </dgm:pt>
    <dgm:pt modelId="{257C0EAC-302F-4716-8DC2-5350A95ED1E5}" type="pres">
      <dgm:prSet presAssocID="{0FA19940-E298-43A4-B234-78881F7D5EA2}" presName="topConnNode2" presStyleLbl="node3" presStyleIdx="0" presStyleCnt="0"/>
      <dgm:spPr/>
      <dgm:t>
        <a:bodyPr/>
        <a:lstStyle/>
        <a:p>
          <a:endParaRPr lang="ru-RU"/>
        </a:p>
      </dgm:t>
    </dgm:pt>
    <dgm:pt modelId="{E9B33E1A-4E1E-4E1D-BBB9-D3056392AB48}" type="pres">
      <dgm:prSet presAssocID="{0FA19940-E298-43A4-B234-78881F7D5EA2}" presName="hierChild4" presStyleCnt="0"/>
      <dgm:spPr/>
    </dgm:pt>
    <dgm:pt modelId="{60D9EE4E-AF38-465B-A73B-BF240FB5016E}" type="pres">
      <dgm:prSet presAssocID="{0FA19940-E298-43A4-B234-78881F7D5EA2}" presName="hierChild5" presStyleCnt="0"/>
      <dgm:spPr/>
    </dgm:pt>
    <dgm:pt modelId="{36439AC2-0655-4638-959E-EB1C39E2FF73}" type="pres">
      <dgm:prSet presAssocID="{15134E04-724E-4A7D-BC0A-6E24B47440AF}" presName="Name28" presStyleLbl="parChTrans1D3" presStyleIdx="6" presStyleCnt="16"/>
      <dgm:spPr/>
      <dgm:t>
        <a:bodyPr/>
        <a:lstStyle/>
        <a:p>
          <a:endParaRPr lang="ru-RU"/>
        </a:p>
      </dgm:t>
    </dgm:pt>
    <dgm:pt modelId="{46833CEA-39BF-43E0-9C68-B4EA33D9C203}" type="pres">
      <dgm:prSet presAssocID="{B4EDFA48-1ED0-45B7-9202-209F12412C44}" presName="hierRoot2" presStyleCnt="0">
        <dgm:presLayoutVars>
          <dgm:hierBranch val="init"/>
        </dgm:presLayoutVars>
      </dgm:prSet>
      <dgm:spPr/>
    </dgm:pt>
    <dgm:pt modelId="{A24B8987-DBD0-4DF6-B4CE-DA744009C1CD}" type="pres">
      <dgm:prSet presAssocID="{B4EDFA48-1ED0-45B7-9202-209F12412C44}" presName="rootComposite2" presStyleCnt="0"/>
      <dgm:spPr/>
    </dgm:pt>
    <dgm:pt modelId="{5D9C2E6F-50F1-468B-893E-263AF20639A8}" type="pres">
      <dgm:prSet presAssocID="{B4EDFA48-1ED0-45B7-9202-209F12412C4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6F0772-C601-44D7-9011-00631EDE7EE8}" type="pres">
      <dgm:prSet presAssocID="{B4EDFA48-1ED0-45B7-9202-209F12412C44}" presName="topArc2" presStyleLbl="parChTrans1D1" presStyleIdx="26" presStyleCnt="50"/>
      <dgm:spPr/>
    </dgm:pt>
    <dgm:pt modelId="{710D4F60-1ED6-4904-B390-5DA711AE4CF5}" type="pres">
      <dgm:prSet presAssocID="{B4EDFA48-1ED0-45B7-9202-209F12412C44}" presName="bottomArc2" presStyleLbl="parChTrans1D1" presStyleIdx="27" presStyleCnt="50"/>
      <dgm:spPr/>
    </dgm:pt>
    <dgm:pt modelId="{82D4BE77-1602-43DA-A31D-04CFA9D3CCA5}" type="pres">
      <dgm:prSet presAssocID="{B4EDFA48-1ED0-45B7-9202-209F12412C44}" presName="topConnNode2" presStyleLbl="node3" presStyleIdx="0" presStyleCnt="0"/>
      <dgm:spPr/>
      <dgm:t>
        <a:bodyPr/>
        <a:lstStyle/>
        <a:p>
          <a:endParaRPr lang="ru-RU"/>
        </a:p>
      </dgm:t>
    </dgm:pt>
    <dgm:pt modelId="{29E421D0-334B-410C-8DBC-AED84893A008}" type="pres">
      <dgm:prSet presAssocID="{B4EDFA48-1ED0-45B7-9202-209F12412C44}" presName="hierChild4" presStyleCnt="0"/>
      <dgm:spPr/>
    </dgm:pt>
    <dgm:pt modelId="{353B1465-7D90-40E2-A8C4-E7EB73D2EB33}" type="pres">
      <dgm:prSet presAssocID="{B4EDFA48-1ED0-45B7-9202-209F12412C44}" presName="hierChild5" presStyleCnt="0"/>
      <dgm:spPr/>
    </dgm:pt>
    <dgm:pt modelId="{0D5D0B27-1D20-43E7-9A96-7A4CA3B6336F}" type="pres">
      <dgm:prSet presAssocID="{3FA0D07B-0F6D-4F02-A4FF-7F2AC20D1922}" presName="hierChild5" presStyleCnt="0"/>
      <dgm:spPr/>
    </dgm:pt>
    <dgm:pt modelId="{30999BA7-E067-421C-B799-7277759AC0BC}" type="pres">
      <dgm:prSet presAssocID="{6C8EE213-D274-4376-B6C6-7298FF9669F5}" presName="Name28" presStyleLbl="parChTrans1D2" presStyleIdx="3" presStyleCnt="5"/>
      <dgm:spPr/>
      <dgm:t>
        <a:bodyPr/>
        <a:lstStyle/>
        <a:p>
          <a:endParaRPr lang="ru-RU"/>
        </a:p>
      </dgm:t>
    </dgm:pt>
    <dgm:pt modelId="{FE1CAE2F-3966-4F4A-94CD-005140FA9CC4}" type="pres">
      <dgm:prSet presAssocID="{0FBC57F5-0664-4DB7-91C1-28DFD7492AEC}" presName="hierRoot2" presStyleCnt="0">
        <dgm:presLayoutVars>
          <dgm:hierBranch val="init"/>
        </dgm:presLayoutVars>
      </dgm:prSet>
      <dgm:spPr/>
    </dgm:pt>
    <dgm:pt modelId="{53E1272D-A716-4394-9844-E170D7D274B7}" type="pres">
      <dgm:prSet presAssocID="{0FBC57F5-0664-4DB7-91C1-28DFD7492AEC}" presName="rootComposite2" presStyleCnt="0"/>
      <dgm:spPr/>
    </dgm:pt>
    <dgm:pt modelId="{6CD7CF1E-E9DB-4E94-8DF4-5BA10A60107A}" type="pres">
      <dgm:prSet presAssocID="{0FBC57F5-0664-4DB7-91C1-28DFD7492AE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39D3F9-823F-441B-B0A7-2AD3A4FD5901}" type="pres">
      <dgm:prSet presAssocID="{0FBC57F5-0664-4DB7-91C1-28DFD7492AEC}" presName="topArc2" presStyleLbl="parChTrans1D1" presStyleIdx="28" presStyleCnt="50"/>
      <dgm:spPr/>
    </dgm:pt>
    <dgm:pt modelId="{7FB3C073-F7D3-40BE-8CE0-CDF3074FDCD0}" type="pres">
      <dgm:prSet presAssocID="{0FBC57F5-0664-4DB7-91C1-28DFD7492AEC}" presName="bottomArc2" presStyleLbl="parChTrans1D1" presStyleIdx="29" presStyleCnt="50"/>
      <dgm:spPr/>
    </dgm:pt>
    <dgm:pt modelId="{D1F39FA7-6BF5-4BA1-9CF7-983270715345}" type="pres">
      <dgm:prSet presAssocID="{0FBC57F5-0664-4DB7-91C1-28DFD7492AEC}" presName="topConnNode2" presStyleLbl="node2" presStyleIdx="0" presStyleCnt="0"/>
      <dgm:spPr/>
      <dgm:t>
        <a:bodyPr/>
        <a:lstStyle/>
        <a:p>
          <a:endParaRPr lang="ru-RU"/>
        </a:p>
      </dgm:t>
    </dgm:pt>
    <dgm:pt modelId="{557B9AB6-B6A2-4535-8567-A0A72BA5B161}" type="pres">
      <dgm:prSet presAssocID="{0FBC57F5-0664-4DB7-91C1-28DFD7492AEC}" presName="hierChild4" presStyleCnt="0"/>
      <dgm:spPr/>
    </dgm:pt>
    <dgm:pt modelId="{EDD1F35D-2B53-4568-98DB-9DD71E91F4AB}" type="pres">
      <dgm:prSet presAssocID="{FAF186E7-1065-4D91-B690-A1E82310929F}" presName="Name28" presStyleLbl="parChTrans1D3" presStyleIdx="7" presStyleCnt="16"/>
      <dgm:spPr/>
      <dgm:t>
        <a:bodyPr/>
        <a:lstStyle/>
        <a:p>
          <a:endParaRPr lang="ru-RU"/>
        </a:p>
      </dgm:t>
    </dgm:pt>
    <dgm:pt modelId="{A147F86D-389B-40C2-A527-63060711311D}" type="pres">
      <dgm:prSet presAssocID="{36D9F1C8-0F54-44D0-9AB4-DD875728B820}" presName="hierRoot2" presStyleCnt="0">
        <dgm:presLayoutVars>
          <dgm:hierBranch val="init"/>
        </dgm:presLayoutVars>
      </dgm:prSet>
      <dgm:spPr/>
    </dgm:pt>
    <dgm:pt modelId="{1CD046AF-FC73-4BC4-AAEF-400107C27CFF}" type="pres">
      <dgm:prSet presAssocID="{36D9F1C8-0F54-44D0-9AB4-DD875728B820}" presName="rootComposite2" presStyleCnt="0"/>
      <dgm:spPr/>
    </dgm:pt>
    <dgm:pt modelId="{A1D38D08-DA45-45D7-9A05-6911EC0EC600}" type="pres">
      <dgm:prSet presAssocID="{36D9F1C8-0F54-44D0-9AB4-DD875728B82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E18F5F-29A7-4CAD-9F3D-5A525828F055}" type="pres">
      <dgm:prSet presAssocID="{36D9F1C8-0F54-44D0-9AB4-DD875728B820}" presName="topArc2" presStyleLbl="parChTrans1D1" presStyleIdx="30" presStyleCnt="50"/>
      <dgm:spPr/>
    </dgm:pt>
    <dgm:pt modelId="{3A3937E3-ED2D-4250-8885-3B54F1B836CA}" type="pres">
      <dgm:prSet presAssocID="{36D9F1C8-0F54-44D0-9AB4-DD875728B820}" presName="bottomArc2" presStyleLbl="parChTrans1D1" presStyleIdx="31" presStyleCnt="50"/>
      <dgm:spPr/>
    </dgm:pt>
    <dgm:pt modelId="{2C0576FC-6171-4C6A-99FA-8703693910AC}" type="pres">
      <dgm:prSet presAssocID="{36D9F1C8-0F54-44D0-9AB4-DD875728B820}" presName="topConnNode2" presStyleLbl="node3" presStyleIdx="0" presStyleCnt="0"/>
      <dgm:spPr/>
      <dgm:t>
        <a:bodyPr/>
        <a:lstStyle/>
        <a:p>
          <a:endParaRPr lang="ru-RU"/>
        </a:p>
      </dgm:t>
    </dgm:pt>
    <dgm:pt modelId="{891A93F1-D5E5-4506-9E51-0C2983EE9960}" type="pres">
      <dgm:prSet presAssocID="{36D9F1C8-0F54-44D0-9AB4-DD875728B820}" presName="hierChild4" presStyleCnt="0"/>
      <dgm:spPr/>
    </dgm:pt>
    <dgm:pt modelId="{CC87828E-406A-49ED-8B11-9B1E5029CB0F}" type="pres">
      <dgm:prSet presAssocID="{36D9F1C8-0F54-44D0-9AB4-DD875728B820}" presName="hierChild5" presStyleCnt="0"/>
      <dgm:spPr/>
    </dgm:pt>
    <dgm:pt modelId="{3ED1654A-FB48-4995-B852-A8DE66AC1461}" type="pres">
      <dgm:prSet presAssocID="{0BD17BA2-E42C-46FC-AC17-F927ACC30A88}" presName="Name28" presStyleLbl="parChTrans1D3" presStyleIdx="8" presStyleCnt="16"/>
      <dgm:spPr/>
      <dgm:t>
        <a:bodyPr/>
        <a:lstStyle/>
        <a:p>
          <a:endParaRPr lang="ru-RU"/>
        </a:p>
      </dgm:t>
    </dgm:pt>
    <dgm:pt modelId="{68456594-B896-4366-806C-D7A874C7614E}" type="pres">
      <dgm:prSet presAssocID="{D5660705-9ABD-4066-B726-687C699F9005}" presName="hierRoot2" presStyleCnt="0">
        <dgm:presLayoutVars>
          <dgm:hierBranch val="init"/>
        </dgm:presLayoutVars>
      </dgm:prSet>
      <dgm:spPr/>
    </dgm:pt>
    <dgm:pt modelId="{5B8A286C-08B6-4B0E-BA54-8497D49969D1}" type="pres">
      <dgm:prSet presAssocID="{D5660705-9ABD-4066-B726-687C699F9005}" presName="rootComposite2" presStyleCnt="0"/>
      <dgm:spPr/>
    </dgm:pt>
    <dgm:pt modelId="{2D8CE203-8E30-4AC2-8B3C-8D26C2CE36F9}" type="pres">
      <dgm:prSet presAssocID="{D5660705-9ABD-4066-B726-687C699F900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85E690-9331-4C28-BBE9-665FE75495AF}" type="pres">
      <dgm:prSet presAssocID="{D5660705-9ABD-4066-B726-687C699F9005}" presName="topArc2" presStyleLbl="parChTrans1D1" presStyleIdx="32" presStyleCnt="50"/>
      <dgm:spPr/>
    </dgm:pt>
    <dgm:pt modelId="{50235F6C-6E08-4A08-B515-EEAE504C96F0}" type="pres">
      <dgm:prSet presAssocID="{D5660705-9ABD-4066-B726-687C699F9005}" presName="bottomArc2" presStyleLbl="parChTrans1D1" presStyleIdx="33" presStyleCnt="50"/>
      <dgm:spPr/>
    </dgm:pt>
    <dgm:pt modelId="{778C865D-3104-4A8B-855C-CDC5767DEBCC}" type="pres">
      <dgm:prSet presAssocID="{D5660705-9ABD-4066-B726-687C699F9005}" presName="topConnNode2" presStyleLbl="node3" presStyleIdx="0" presStyleCnt="0"/>
      <dgm:spPr/>
      <dgm:t>
        <a:bodyPr/>
        <a:lstStyle/>
        <a:p>
          <a:endParaRPr lang="ru-RU"/>
        </a:p>
      </dgm:t>
    </dgm:pt>
    <dgm:pt modelId="{96540C84-2A9D-442C-8308-720BEC3433D2}" type="pres">
      <dgm:prSet presAssocID="{D5660705-9ABD-4066-B726-687C699F9005}" presName="hierChild4" presStyleCnt="0"/>
      <dgm:spPr/>
    </dgm:pt>
    <dgm:pt modelId="{AC814047-5EB4-4A38-8F72-090F520C75BF}" type="pres">
      <dgm:prSet presAssocID="{D5660705-9ABD-4066-B726-687C699F9005}" presName="hierChild5" presStyleCnt="0"/>
      <dgm:spPr/>
    </dgm:pt>
    <dgm:pt modelId="{970A7606-F0D0-41D3-8964-797CF034C56F}" type="pres">
      <dgm:prSet presAssocID="{705BC039-8597-4506-991B-D2CF3F57D7BB}" presName="Name28" presStyleLbl="parChTrans1D3" presStyleIdx="9" presStyleCnt="16"/>
      <dgm:spPr/>
      <dgm:t>
        <a:bodyPr/>
        <a:lstStyle/>
        <a:p>
          <a:endParaRPr lang="ru-RU"/>
        </a:p>
      </dgm:t>
    </dgm:pt>
    <dgm:pt modelId="{7A1AA7A1-07E1-4C9F-ADF1-9DF28DEABF46}" type="pres">
      <dgm:prSet presAssocID="{0C626D50-60E0-45E3-93A2-9AB6E962E3A3}" presName="hierRoot2" presStyleCnt="0">
        <dgm:presLayoutVars>
          <dgm:hierBranch val="init"/>
        </dgm:presLayoutVars>
      </dgm:prSet>
      <dgm:spPr/>
    </dgm:pt>
    <dgm:pt modelId="{AB87AC6E-5739-4A97-BC90-106338761A19}" type="pres">
      <dgm:prSet presAssocID="{0C626D50-60E0-45E3-93A2-9AB6E962E3A3}" presName="rootComposite2" presStyleCnt="0"/>
      <dgm:spPr/>
    </dgm:pt>
    <dgm:pt modelId="{4A18AE8C-5669-47BC-90A1-ADF3F99DEC15}" type="pres">
      <dgm:prSet presAssocID="{0C626D50-60E0-45E3-93A2-9AB6E962E3A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DA631-5D04-4281-BAB2-5FA21EFF7FCF}" type="pres">
      <dgm:prSet presAssocID="{0C626D50-60E0-45E3-93A2-9AB6E962E3A3}" presName="topArc2" presStyleLbl="parChTrans1D1" presStyleIdx="34" presStyleCnt="50"/>
      <dgm:spPr/>
    </dgm:pt>
    <dgm:pt modelId="{0BC577F1-A0F5-4AFA-9F8A-EB13220A2D91}" type="pres">
      <dgm:prSet presAssocID="{0C626D50-60E0-45E3-93A2-9AB6E962E3A3}" presName="bottomArc2" presStyleLbl="parChTrans1D1" presStyleIdx="35" presStyleCnt="50"/>
      <dgm:spPr/>
    </dgm:pt>
    <dgm:pt modelId="{F2936C74-9E19-4FA7-9516-B59F6AF6AA70}" type="pres">
      <dgm:prSet presAssocID="{0C626D50-60E0-45E3-93A2-9AB6E962E3A3}" presName="topConnNode2" presStyleLbl="node3" presStyleIdx="0" presStyleCnt="0"/>
      <dgm:spPr/>
      <dgm:t>
        <a:bodyPr/>
        <a:lstStyle/>
        <a:p>
          <a:endParaRPr lang="ru-RU"/>
        </a:p>
      </dgm:t>
    </dgm:pt>
    <dgm:pt modelId="{ACCED357-EE38-436B-BED5-BC0C07BF43DE}" type="pres">
      <dgm:prSet presAssocID="{0C626D50-60E0-45E3-93A2-9AB6E962E3A3}" presName="hierChild4" presStyleCnt="0"/>
      <dgm:spPr/>
    </dgm:pt>
    <dgm:pt modelId="{528A151C-EA2D-4D24-A0DA-83C59680A3A6}" type="pres">
      <dgm:prSet presAssocID="{0C626D50-60E0-45E3-93A2-9AB6E962E3A3}" presName="hierChild5" presStyleCnt="0"/>
      <dgm:spPr/>
    </dgm:pt>
    <dgm:pt modelId="{16A3ABEE-82E8-4B32-82B1-57EE529E02BF}" type="pres">
      <dgm:prSet presAssocID="{4E18526B-8609-4250-A095-D31B51CAF210}" presName="Name28" presStyleLbl="parChTrans1D3" presStyleIdx="10" presStyleCnt="16"/>
      <dgm:spPr/>
      <dgm:t>
        <a:bodyPr/>
        <a:lstStyle/>
        <a:p>
          <a:endParaRPr lang="ru-RU"/>
        </a:p>
      </dgm:t>
    </dgm:pt>
    <dgm:pt modelId="{3947AB39-CCEC-4C83-B591-CB8AE3FBBED7}" type="pres">
      <dgm:prSet presAssocID="{0FE2F8CC-0125-46ED-AC43-71CACF66DEE5}" presName="hierRoot2" presStyleCnt="0">
        <dgm:presLayoutVars>
          <dgm:hierBranch val="init"/>
        </dgm:presLayoutVars>
      </dgm:prSet>
      <dgm:spPr/>
    </dgm:pt>
    <dgm:pt modelId="{25CB8DB5-91F3-4315-BBAE-AFCE82E33259}" type="pres">
      <dgm:prSet presAssocID="{0FE2F8CC-0125-46ED-AC43-71CACF66DEE5}" presName="rootComposite2" presStyleCnt="0"/>
      <dgm:spPr/>
    </dgm:pt>
    <dgm:pt modelId="{FF2BDED3-2F4B-4600-908D-4CFBAB140A77}" type="pres">
      <dgm:prSet presAssocID="{0FE2F8CC-0125-46ED-AC43-71CACF66DEE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70CDE9-DE2F-4CAD-85C9-B1E2ED9B8875}" type="pres">
      <dgm:prSet presAssocID="{0FE2F8CC-0125-46ED-AC43-71CACF66DEE5}" presName="topArc2" presStyleLbl="parChTrans1D1" presStyleIdx="36" presStyleCnt="50"/>
      <dgm:spPr/>
    </dgm:pt>
    <dgm:pt modelId="{61D5A075-3CFE-48BE-8AFE-215EB0E25CED}" type="pres">
      <dgm:prSet presAssocID="{0FE2F8CC-0125-46ED-AC43-71CACF66DEE5}" presName="bottomArc2" presStyleLbl="parChTrans1D1" presStyleIdx="37" presStyleCnt="50"/>
      <dgm:spPr/>
    </dgm:pt>
    <dgm:pt modelId="{E5EB767F-2B0E-4FB7-BA94-8CEE66AA4F65}" type="pres">
      <dgm:prSet presAssocID="{0FE2F8CC-0125-46ED-AC43-71CACF66DEE5}" presName="topConnNode2" presStyleLbl="node3" presStyleIdx="0" presStyleCnt="0"/>
      <dgm:spPr/>
      <dgm:t>
        <a:bodyPr/>
        <a:lstStyle/>
        <a:p>
          <a:endParaRPr lang="ru-RU"/>
        </a:p>
      </dgm:t>
    </dgm:pt>
    <dgm:pt modelId="{9045D25A-EEAC-4113-85DA-1EB35D65DEFC}" type="pres">
      <dgm:prSet presAssocID="{0FE2F8CC-0125-46ED-AC43-71CACF66DEE5}" presName="hierChild4" presStyleCnt="0"/>
      <dgm:spPr/>
    </dgm:pt>
    <dgm:pt modelId="{43012C75-79ED-4D74-9FA0-54FE633923D5}" type="pres">
      <dgm:prSet presAssocID="{0FE2F8CC-0125-46ED-AC43-71CACF66DEE5}" presName="hierChild5" presStyleCnt="0"/>
      <dgm:spPr/>
    </dgm:pt>
    <dgm:pt modelId="{91D359C1-A012-4986-ABCC-D45CBC344EF8}" type="pres">
      <dgm:prSet presAssocID="{0FBC57F5-0664-4DB7-91C1-28DFD7492AEC}" presName="hierChild5" presStyleCnt="0"/>
      <dgm:spPr/>
    </dgm:pt>
    <dgm:pt modelId="{1439AA3A-E63D-4A34-AC4F-E041C4625D24}" type="pres">
      <dgm:prSet presAssocID="{8DDF008C-08ED-4E2D-9115-9693EC3FA322}" presName="Name28" presStyleLbl="parChTrans1D2" presStyleIdx="4" presStyleCnt="5"/>
      <dgm:spPr/>
      <dgm:t>
        <a:bodyPr/>
        <a:lstStyle/>
        <a:p>
          <a:endParaRPr lang="ru-RU"/>
        </a:p>
      </dgm:t>
    </dgm:pt>
    <dgm:pt modelId="{CD85031E-BFDD-4240-814C-C50B2E91E1C9}" type="pres">
      <dgm:prSet presAssocID="{3C0F0EAB-67BA-49AB-A0D0-C9E84BE7C132}" presName="hierRoot2" presStyleCnt="0">
        <dgm:presLayoutVars>
          <dgm:hierBranch val="init"/>
        </dgm:presLayoutVars>
      </dgm:prSet>
      <dgm:spPr/>
    </dgm:pt>
    <dgm:pt modelId="{9935E663-5696-483B-8A9D-85271E33F1C5}" type="pres">
      <dgm:prSet presAssocID="{3C0F0EAB-67BA-49AB-A0D0-C9E84BE7C132}" presName="rootComposite2" presStyleCnt="0"/>
      <dgm:spPr/>
    </dgm:pt>
    <dgm:pt modelId="{444D9285-119B-429E-A885-D752C82D528E}" type="pres">
      <dgm:prSet presAssocID="{3C0F0EAB-67BA-49AB-A0D0-C9E84BE7C13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23D680-324B-44F1-857B-7EFE025759FB}" type="pres">
      <dgm:prSet presAssocID="{3C0F0EAB-67BA-49AB-A0D0-C9E84BE7C132}" presName="topArc2" presStyleLbl="parChTrans1D1" presStyleIdx="38" presStyleCnt="50"/>
      <dgm:spPr/>
    </dgm:pt>
    <dgm:pt modelId="{31E39746-E041-4CEE-AB7A-19D3514D9976}" type="pres">
      <dgm:prSet presAssocID="{3C0F0EAB-67BA-49AB-A0D0-C9E84BE7C132}" presName="bottomArc2" presStyleLbl="parChTrans1D1" presStyleIdx="39" presStyleCnt="50"/>
      <dgm:spPr/>
    </dgm:pt>
    <dgm:pt modelId="{C688C67D-A054-40E4-A6C4-064364F82860}" type="pres">
      <dgm:prSet presAssocID="{3C0F0EAB-67BA-49AB-A0D0-C9E84BE7C132}" presName="topConnNode2" presStyleLbl="node2" presStyleIdx="0" presStyleCnt="0"/>
      <dgm:spPr/>
      <dgm:t>
        <a:bodyPr/>
        <a:lstStyle/>
        <a:p>
          <a:endParaRPr lang="ru-RU"/>
        </a:p>
      </dgm:t>
    </dgm:pt>
    <dgm:pt modelId="{2B028A71-08E2-45FE-8947-2ECC11886C01}" type="pres">
      <dgm:prSet presAssocID="{3C0F0EAB-67BA-49AB-A0D0-C9E84BE7C132}" presName="hierChild4" presStyleCnt="0"/>
      <dgm:spPr/>
    </dgm:pt>
    <dgm:pt modelId="{B6556302-3977-4C88-8A87-84671885A1F4}" type="pres">
      <dgm:prSet presAssocID="{A2F44D37-C75B-4275-9D92-2103C0E88F87}" presName="Name28" presStyleLbl="parChTrans1D3" presStyleIdx="11" presStyleCnt="16"/>
      <dgm:spPr/>
      <dgm:t>
        <a:bodyPr/>
        <a:lstStyle/>
        <a:p>
          <a:endParaRPr lang="ru-RU"/>
        </a:p>
      </dgm:t>
    </dgm:pt>
    <dgm:pt modelId="{7AE04A63-2891-4B0E-A6B0-3203916EFD8D}" type="pres">
      <dgm:prSet presAssocID="{BA3939C4-BC0C-40BA-B6C0-99EE1C7F0434}" presName="hierRoot2" presStyleCnt="0">
        <dgm:presLayoutVars>
          <dgm:hierBranch val="init"/>
        </dgm:presLayoutVars>
      </dgm:prSet>
      <dgm:spPr/>
    </dgm:pt>
    <dgm:pt modelId="{08C10AB9-3CC2-4E7B-B539-5E1DBD8CA209}" type="pres">
      <dgm:prSet presAssocID="{BA3939C4-BC0C-40BA-B6C0-99EE1C7F0434}" presName="rootComposite2" presStyleCnt="0"/>
      <dgm:spPr/>
    </dgm:pt>
    <dgm:pt modelId="{B8E6CE90-48EF-4169-8F91-5000CA280806}" type="pres">
      <dgm:prSet presAssocID="{BA3939C4-BC0C-40BA-B6C0-99EE1C7F043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D08EDE-C945-4453-BE8E-39EA3C178DD1}" type="pres">
      <dgm:prSet presAssocID="{BA3939C4-BC0C-40BA-B6C0-99EE1C7F0434}" presName="topArc2" presStyleLbl="parChTrans1D1" presStyleIdx="40" presStyleCnt="50"/>
      <dgm:spPr/>
    </dgm:pt>
    <dgm:pt modelId="{45ED4BC6-FC83-4CA1-9549-6D2CA519AA6D}" type="pres">
      <dgm:prSet presAssocID="{BA3939C4-BC0C-40BA-B6C0-99EE1C7F0434}" presName="bottomArc2" presStyleLbl="parChTrans1D1" presStyleIdx="41" presStyleCnt="50"/>
      <dgm:spPr/>
    </dgm:pt>
    <dgm:pt modelId="{37019B39-DC00-4279-AE47-FC844EE2A04F}" type="pres">
      <dgm:prSet presAssocID="{BA3939C4-BC0C-40BA-B6C0-99EE1C7F0434}" presName="topConnNode2" presStyleLbl="node3" presStyleIdx="0" presStyleCnt="0"/>
      <dgm:spPr/>
      <dgm:t>
        <a:bodyPr/>
        <a:lstStyle/>
        <a:p>
          <a:endParaRPr lang="ru-RU"/>
        </a:p>
      </dgm:t>
    </dgm:pt>
    <dgm:pt modelId="{90200EDB-2EE8-4FDC-8849-7329A9FBA061}" type="pres">
      <dgm:prSet presAssocID="{BA3939C4-BC0C-40BA-B6C0-99EE1C7F0434}" presName="hierChild4" presStyleCnt="0"/>
      <dgm:spPr/>
    </dgm:pt>
    <dgm:pt modelId="{E4F9E97D-FA6E-4E70-B66D-3E0173A673E8}" type="pres">
      <dgm:prSet presAssocID="{BA3939C4-BC0C-40BA-B6C0-99EE1C7F0434}" presName="hierChild5" presStyleCnt="0"/>
      <dgm:spPr/>
    </dgm:pt>
    <dgm:pt modelId="{8ABEC61B-CB1B-4949-B937-5C228371E3C3}" type="pres">
      <dgm:prSet presAssocID="{CC70D4AB-A919-4C1D-BFD5-46844E86D508}" presName="Name28" presStyleLbl="parChTrans1D3" presStyleIdx="12" presStyleCnt="16"/>
      <dgm:spPr/>
      <dgm:t>
        <a:bodyPr/>
        <a:lstStyle/>
        <a:p>
          <a:endParaRPr lang="ru-RU"/>
        </a:p>
      </dgm:t>
    </dgm:pt>
    <dgm:pt modelId="{2FD0F0F5-8BB4-45AF-A1F8-D7F1AEFE46F9}" type="pres">
      <dgm:prSet presAssocID="{B36BBFDE-5050-4A0B-95D4-B533D7437DB8}" presName="hierRoot2" presStyleCnt="0">
        <dgm:presLayoutVars>
          <dgm:hierBranch val="init"/>
        </dgm:presLayoutVars>
      </dgm:prSet>
      <dgm:spPr/>
    </dgm:pt>
    <dgm:pt modelId="{0EFA5A65-1975-465A-8C52-53C959B0E1E4}" type="pres">
      <dgm:prSet presAssocID="{B36BBFDE-5050-4A0B-95D4-B533D7437DB8}" presName="rootComposite2" presStyleCnt="0"/>
      <dgm:spPr/>
    </dgm:pt>
    <dgm:pt modelId="{68D4BE1A-D175-4FBD-B7CF-1F0B6E30AF61}" type="pres">
      <dgm:prSet presAssocID="{B36BBFDE-5050-4A0B-95D4-B533D7437DB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54DFFA-E260-4524-A1F5-7D61C411815D}" type="pres">
      <dgm:prSet presAssocID="{B36BBFDE-5050-4A0B-95D4-B533D7437DB8}" presName="topArc2" presStyleLbl="parChTrans1D1" presStyleIdx="42" presStyleCnt="50"/>
      <dgm:spPr/>
    </dgm:pt>
    <dgm:pt modelId="{DF9123FE-AED3-469A-8807-5C5E141BDB55}" type="pres">
      <dgm:prSet presAssocID="{B36BBFDE-5050-4A0B-95D4-B533D7437DB8}" presName="bottomArc2" presStyleLbl="parChTrans1D1" presStyleIdx="43" presStyleCnt="50"/>
      <dgm:spPr/>
    </dgm:pt>
    <dgm:pt modelId="{823FBB5E-5568-4B11-BCFD-E445D2516A11}" type="pres">
      <dgm:prSet presAssocID="{B36BBFDE-5050-4A0B-95D4-B533D7437DB8}" presName="topConnNode2" presStyleLbl="node3" presStyleIdx="0" presStyleCnt="0"/>
      <dgm:spPr/>
      <dgm:t>
        <a:bodyPr/>
        <a:lstStyle/>
        <a:p>
          <a:endParaRPr lang="ru-RU"/>
        </a:p>
      </dgm:t>
    </dgm:pt>
    <dgm:pt modelId="{CD817FA9-C8C9-4A37-A45F-F3F5B9A0D494}" type="pres">
      <dgm:prSet presAssocID="{B36BBFDE-5050-4A0B-95D4-B533D7437DB8}" presName="hierChild4" presStyleCnt="0"/>
      <dgm:spPr/>
    </dgm:pt>
    <dgm:pt modelId="{2286B231-232B-453A-9528-B813241BE362}" type="pres">
      <dgm:prSet presAssocID="{B36BBFDE-5050-4A0B-95D4-B533D7437DB8}" presName="hierChild5" presStyleCnt="0"/>
      <dgm:spPr/>
    </dgm:pt>
    <dgm:pt modelId="{07FB1A48-E1C3-4267-8ED6-E92835AC85CD}" type="pres">
      <dgm:prSet presAssocID="{9CC5CAEB-2549-4743-BD07-2DE2416116A7}" presName="Name28" presStyleLbl="parChTrans1D3" presStyleIdx="13" presStyleCnt="16"/>
      <dgm:spPr/>
      <dgm:t>
        <a:bodyPr/>
        <a:lstStyle/>
        <a:p>
          <a:endParaRPr lang="ru-RU"/>
        </a:p>
      </dgm:t>
    </dgm:pt>
    <dgm:pt modelId="{996E1059-B15B-47ED-8936-478B3206EBC6}" type="pres">
      <dgm:prSet presAssocID="{95ABF06F-0772-4700-A2F5-3EE0A7B689CD}" presName="hierRoot2" presStyleCnt="0">
        <dgm:presLayoutVars>
          <dgm:hierBranch val="init"/>
        </dgm:presLayoutVars>
      </dgm:prSet>
      <dgm:spPr/>
    </dgm:pt>
    <dgm:pt modelId="{87879D54-2514-48AE-A21C-81E06754E95D}" type="pres">
      <dgm:prSet presAssocID="{95ABF06F-0772-4700-A2F5-3EE0A7B689CD}" presName="rootComposite2" presStyleCnt="0"/>
      <dgm:spPr/>
    </dgm:pt>
    <dgm:pt modelId="{1B9AD956-9B7B-4562-B70D-DFB155A8978E}" type="pres">
      <dgm:prSet presAssocID="{95ABF06F-0772-4700-A2F5-3EE0A7B689C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E74000-5536-4EDF-86D6-366B0B6CC91E}" type="pres">
      <dgm:prSet presAssocID="{95ABF06F-0772-4700-A2F5-3EE0A7B689CD}" presName="topArc2" presStyleLbl="parChTrans1D1" presStyleIdx="44" presStyleCnt="50"/>
      <dgm:spPr/>
    </dgm:pt>
    <dgm:pt modelId="{F99A791D-9458-425D-BEC6-33C9393FFA88}" type="pres">
      <dgm:prSet presAssocID="{95ABF06F-0772-4700-A2F5-3EE0A7B689CD}" presName="bottomArc2" presStyleLbl="parChTrans1D1" presStyleIdx="45" presStyleCnt="50"/>
      <dgm:spPr/>
    </dgm:pt>
    <dgm:pt modelId="{05C7B07B-7197-4661-A232-C6804D255963}" type="pres">
      <dgm:prSet presAssocID="{95ABF06F-0772-4700-A2F5-3EE0A7B689CD}" presName="topConnNode2" presStyleLbl="node3" presStyleIdx="0" presStyleCnt="0"/>
      <dgm:spPr/>
      <dgm:t>
        <a:bodyPr/>
        <a:lstStyle/>
        <a:p>
          <a:endParaRPr lang="ru-RU"/>
        </a:p>
      </dgm:t>
    </dgm:pt>
    <dgm:pt modelId="{8780946C-1FAF-425F-8D70-837ECD1794EA}" type="pres">
      <dgm:prSet presAssocID="{95ABF06F-0772-4700-A2F5-3EE0A7B689CD}" presName="hierChild4" presStyleCnt="0"/>
      <dgm:spPr/>
    </dgm:pt>
    <dgm:pt modelId="{77DC4D5F-2946-468B-BD56-E2A0552E22D2}" type="pres">
      <dgm:prSet presAssocID="{95ABF06F-0772-4700-A2F5-3EE0A7B689CD}" presName="hierChild5" presStyleCnt="0"/>
      <dgm:spPr/>
    </dgm:pt>
    <dgm:pt modelId="{22FC7AB3-463A-4935-9496-85A4F53617CE}" type="pres">
      <dgm:prSet presAssocID="{3FF81BB1-FF0D-4E7F-B4D6-10941CC00BE4}" presName="Name28" presStyleLbl="parChTrans1D3" presStyleIdx="14" presStyleCnt="16"/>
      <dgm:spPr/>
      <dgm:t>
        <a:bodyPr/>
        <a:lstStyle/>
        <a:p>
          <a:endParaRPr lang="ru-RU"/>
        </a:p>
      </dgm:t>
    </dgm:pt>
    <dgm:pt modelId="{1A7D51E0-21BE-4A10-92E0-6196C4BAE172}" type="pres">
      <dgm:prSet presAssocID="{1C7F7920-0797-471B-B5A3-0A57C5F15B58}" presName="hierRoot2" presStyleCnt="0">
        <dgm:presLayoutVars>
          <dgm:hierBranch val="init"/>
        </dgm:presLayoutVars>
      </dgm:prSet>
      <dgm:spPr/>
    </dgm:pt>
    <dgm:pt modelId="{E372CE69-C9DB-4202-966D-A87924783B36}" type="pres">
      <dgm:prSet presAssocID="{1C7F7920-0797-471B-B5A3-0A57C5F15B58}" presName="rootComposite2" presStyleCnt="0"/>
      <dgm:spPr/>
    </dgm:pt>
    <dgm:pt modelId="{09D08BC5-B9A9-4437-9FD1-9E0A711A4A9C}" type="pres">
      <dgm:prSet presAssocID="{1C7F7920-0797-471B-B5A3-0A57C5F15B5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7C2E4F-71B1-44B8-919B-CBF0FFE8A04B}" type="pres">
      <dgm:prSet presAssocID="{1C7F7920-0797-471B-B5A3-0A57C5F15B58}" presName="topArc2" presStyleLbl="parChTrans1D1" presStyleIdx="46" presStyleCnt="50"/>
      <dgm:spPr/>
    </dgm:pt>
    <dgm:pt modelId="{610ADD24-8342-4920-9502-409184946F44}" type="pres">
      <dgm:prSet presAssocID="{1C7F7920-0797-471B-B5A3-0A57C5F15B58}" presName="bottomArc2" presStyleLbl="parChTrans1D1" presStyleIdx="47" presStyleCnt="50"/>
      <dgm:spPr/>
    </dgm:pt>
    <dgm:pt modelId="{AF4D4E93-0F76-4C6D-97B5-C2615FADC459}" type="pres">
      <dgm:prSet presAssocID="{1C7F7920-0797-471B-B5A3-0A57C5F15B58}" presName="topConnNode2" presStyleLbl="node3" presStyleIdx="0" presStyleCnt="0"/>
      <dgm:spPr/>
      <dgm:t>
        <a:bodyPr/>
        <a:lstStyle/>
        <a:p>
          <a:endParaRPr lang="ru-RU"/>
        </a:p>
      </dgm:t>
    </dgm:pt>
    <dgm:pt modelId="{5857F787-07AE-49EA-B920-C4ED3F36E367}" type="pres">
      <dgm:prSet presAssocID="{1C7F7920-0797-471B-B5A3-0A57C5F15B58}" presName="hierChild4" presStyleCnt="0"/>
      <dgm:spPr/>
    </dgm:pt>
    <dgm:pt modelId="{6E16D332-26C7-4071-9B59-1D9BBDABBC89}" type="pres">
      <dgm:prSet presAssocID="{1C7F7920-0797-471B-B5A3-0A57C5F15B58}" presName="hierChild5" presStyleCnt="0"/>
      <dgm:spPr/>
    </dgm:pt>
    <dgm:pt modelId="{B4FDE385-8B17-48EC-AC7F-71700601E244}" type="pres">
      <dgm:prSet presAssocID="{D118DE97-4334-4146-B69F-5E4C70800054}" presName="Name28" presStyleLbl="parChTrans1D3" presStyleIdx="15" presStyleCnt="16"/>
      <dgm:spPr/>
      <dgm:t>
        <a:bodyPr/>
        <a:lstStyle/>
        <a:p>
          <a:endParaRPr lang="ru-RU"/>
        </a:p>
      </dgm:t>
    </dgm:pt>
    <dgm:pt modelId="{F243D1A4-32B3-4D0C-99CE-929F9FB17689}" type="pres">
      <dgm:prSet presAssocID="{80C23879-3D0E-4D4E-98CA-206D2E7A2831}" presName="hierRoot2" presStyleCnt="0">
        <dgm:presLayoutVars>
          <dgm:hierBranch val="init"/>
        </dgm:presLayoutVars>
      </dgm:prSet>
      <dgm:spPr/>
    </dgm:pt>
    <dgm:pt modelId="{7E3F1256-D2AE-415A-ADA4-D345E63556AE}" type="pres">
      <dgm:prSet presAssocID="{80C23879-3D0E-4D4E-98CA-206D2E7A2831}" presName="rootComposite2" presStyleCnt="0"/>
      <dgm:spPr/>
    </dgm:pt>
    <dgm:pt modelId="{AC3D6F34-5379-4E6D-AC48-31B1A757620C}" type="pres">
      <dgm:prSet presAssocID="{80C23879-3D0E-4D4E-98CA-206D2E7A283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716547-C4D4-4128-8F25-42378723FD05}" type="pres">
      <dgm:prSet presAssocID="{80C23879-3D0E-4D4E-98CA-206D2E7A2831}" presName="topArc2" presStyleLbl="parChTrans1D1" presStyleIdx="48" presStyleCnt="50"/>
      <dgm:spPr/>
    </dgm:pt>
    <dgm:pt modelId="{C306D0C3-400E-430C-86EA-5034F410A98D}" type="pres">
      <dgm:prSet presAssocID="{80C23879-3D0E-4D4E-98CA-206D2E7A2831}" presName="bottomArc2" presStyleLbl="parChTrans1D1" presStyleIdx="49" presStyleCnt="50"/>
      <dgm:spPr/>
    </dgm:pt>
    <dgm:pt modelId="{C89AA35C-E070-4059-9324-2AEFC92971EC}" type="pres">
      <dgm:prSet presAssocID="{80C23879-3D0E-4D4E-98CA-206D2E7A2831}" presName="topConnNode2" presStyleLbl="node3" presStyleIdx="0" presStyleCnt="0"/>
      <dgm:spPr/>
      <dgm:t>
        <a:bodyPr/>
        <a:lstStyle/>
        <a:p>
          <a:endParaRPr lang="ru-RU"/>
        </a:p>
      </dgm:t>
    </dgm:pt>
    <dgm:pt modelId="{23D53A97-2BAC-42EA-A46A-C1E0FA8559EA}" type="pres">
      <dgm:prSet presAssocID="{80C23879-3D0E-4D4E-98CA-206D2E7A2831}" presName="hierChild4" presStyleCnt="0"/>
      <dgm:spPr/>
    </dgm:pt>
    <dgm:pt modelId="{02971C75-9125-4AE0-A2DE-2E1F5A8DBCE6}" type="pres">
      <dgm:prSet presAssocID="{80C23879-3D0E-4D4E-98CA-206D2E7A2831}" presName="hierChild5" presStyleCnt="0"/>
      <dgm:spPr/>
    </dgm:pt>
    <dgm:pt modelId="{4A9E63E2-D912-460E-B374-027F30DF0197}" type="pres">
      <dgm:prSet presAssocID="{3C0F0EAB-67BA-49AB-A0D0-C9E84BE7C132}" presName="hierChild5" presStyleCnt="0"/>
      <dgm:spPr/>
    </dgm:pt>
    <dgm:pt modelId="{699C2100-6172-4C33-A8CA-335116324B9F}" type="pres">
      <dgm:prSet presAssocID="{4D47DD59-068E-4983-A54E-46D00E7E7B54}" presName="hierChild3" presStyleCnt="0"/>
      <dgm:spPr/>
    </dgm:pt>
  </dgm:ptLst>
  <dgm:cxnLst>
    <dgm:cxn modelId="{21553CE0-3144-482B-A330-AACD48299445}" type="presOf" srcId="{CE8B06A6-1554-4303-9FD1-25D20E2C1AA0}" destId="{1FF7C2CE-FD38-4672-BA48-5870DAEF9F92}" srcOrd="0" destOrd="0" presId="urn:microsoft.com/office/officeart/2008/layout/HalfCircleOrganizationChart"/>
    <dgm:cxn modelId="{BC385076-7628-484F-B191-364977BA7D73}" type="presOf" srcId="{3E985C49-48F4-43B4-B93B-85F2DB57DC20}" destId="{4552F212-8A5B-4826-8007-BD5398583528}" srcOrd="0" destOrd="0" presId="urn:microsoft.com/office/officeart/2008/layout/HalfCircleOrganizationChart"/>
    <dgm:cxn modelId="{A885817C-DFB8-43FA-B543-42F2967C3B58}" srcId="{4D47DD59-068E-4983-A54E-46D00E7E7B54}" destId="{D9DA0690-3A45-4056-A91A-C1AC1D615282}" srcOrd="0" destOrd="0" parTransId="{679DAFB1-E999-421E-9515-9C8C477A0DA0}" sibTransId="{28BBE728-0A54-4D91-92DB-042D4F0BA89B}"/>
    <dgm:cxn modelId="{C7133439-440A-43EF-8606-131DAB1ED6CA}" type="presOf" srcId="{B36BBFDE-5050-4A0B-95D4-B533D7437DB8}" destId="{68D4BE1A-D175-4FBD-B7CF-1F0B6E30AF61}" srcOrd="0" destOrd="0" presId="urn:microsoft.com/office/officeart/2008/layout/HalfCircleOrganizationChart"/>
    <dgm:cxn modelId="{F7E621BB-EFF2-478A-9B54-106C221520CD}" type="presOf" srcId="{FC288A47-DFE4-4A8A-8136-4333151D58EE}" destId="{F4C00B2C-E0C9-497C-B6DA-51C60F56CC9D}" srcOrd="0" destOrd="0" presId="urn:microsoft.com/office/officeart/2008/layout/HalfCircleOrganizationChart"/>
    <dgm:cxn modelId="{A830F139-C04B-4F18-8949-BBA39F997123}" srcId="{0FBC57F5-0664-4DB7-91C1-28DFD7492AEC}" destId="{0C626D50-60E0-45E3-93A2-9AB6E962E3A3}" srcOrd="2" destOrd="0" parTransId="{705BC039-8597-4506-991B-D2CF3F57D7BB}" sibTransId="{F009C883-C6F8-4BB6-9D24-7BF81BDEC132}"/>
    <dgm:cxn modelId="{684D9A80-2F00-4DF3-B24B-DDE8DB02D75D}" type="presOf" srcId="{6F8C7F62-B792-4053-8689-E1D703ABFADA}" destId="{0AF9F788-732C-4F0B-8DA1-D59A7E777B1A}" srcOrd="0" destOrd="0" presId="urn:microsoft.com/office/officeart/2008/layout/HalfCircleOrganizationChart"/>
    <dgm:cxn modelId="{F0B9FF2F-3455-439C-BC98-244ED654A3B7}" type="presOf" srcId="{4EF44774-EF74-4D9F-95D0-09FF26C2AB5F}" destId="{6240F8BF-6C5F-461F-945E-7B34DEF2C3F0}" srcOrd="0" destOrd="0" presId="urn:microsoft.com/office/officeart/2008/layout/HalfCircleOrganizationChart"/>
    <dgm:cxn modelId="{1E096C78-45BE-444E-8560-7023B3387E98}" type="presOf" srcId="{0FBC57F5-0664-4DB7-91C1-28DFD7492AEC}" destId="{6CD7CF1E-E9DB-4E94-8DF4-5BA10A60107A}" srcOrd="0" destOrd="0" presId="urn:microsoft.com/office/officeart/2008/layout/HalfCircleOrganizationChart"/>
    <dgm:cxn modelId="{96F2E034-664A-4D13-A20C-1D83CAB5EFFC}" type="presOf" srcId="{BA3939C4-BC0C-40BA-B6C0-99EE1C7F0434}" destId="{B8E6CE90-48EF-4169-8F91-5000CA280806}" srcOrd="0" destOrd="0" presId="urn:microsoft.com/office/officeart/2008/layout/HalfCircleOrganizationChart"/>
    <dgm:cxn modelId="{AA49DAE9-0A50-4D9B-80A4-304E9A0DDA3D}" type="presOf" srcId="{F3B51F41-5022-4F55-968E-D3258BA6BA24}" destId="{11CA7020-D90B-4DF4-AB4F-7714A55C124E}" srcOrd="1" destOrd="0" presId="urn:microsoft.com/office/officeart/2008/layout/HalfCircleOrganizationChart"/>
    <dgm:cxn modelId="{E4F0E39B-0B8B-4AF3-A608-762BCC7BD86F}" type="presOf" srcId="{36D9F1C8-0F54-44D0-9AB4-DD875728B820}" destId="{2C0576FC-6171-4C6A-99FA-8703693910AC}" srcOrd="1" destOrd="0" presId="urn:microsoft.com/office/officeart/2008/layout/HalfCircleOrganizationChart"/>
    <dgm:cxn modelId="{FFC0E745-3811-471A-8910-C6216B774057}" type="presOf" srcId="{0FA19940-E298-43A4-B234-78881F7D5EA2}" destId="{F6298FF8-EACA-42AC-B888-D19AEFB23892}" srcOrd="0" destOrd="0" presId="urn:microsoft.com/office/officeart/2008/layout/HalfCircleOrganizationChart"/>
    <dgm:cxn modelId="{E9DC2E6A-EAB2-4145-9C85-684B8271C830}" srcId="{4EF44774-EF74-4D9F-95D0-09FF26C2AB5F}" destId="{A2EABE5F-437C-49B1-9D45-779FD3C4EE1E}" srcOrd="1" destOrd="0" parTransId="{23BAF34E-6BFE-4672-8EF0-B242A31CFC32}" sibTransId="{5B9434D2-FDBD-4524-8E86-B86C292D0FA0}"/>
    <dgm:cxn modelId="{EC0CDA84-EA97-4C1A-B186-E430134F5D52}" type="presOf" srcId="{CC70D4AB-A919-4C1D-BFD5-46844E86D508}" destId="{8ABEC61B-CB1B-4949-B937-5C228371E3C3}" srcOrd="0" destOrd="0" presId="urn:microsoft.com/office/officeart/2008/layout/HalfCircleOrganizationChart"/>
    <dgm:cxn modelId="{1147EC5F-BAE7-489A-AA78-CEAF60B21A38}" srcId="{D9DA0690-3A45-4056-A91A-C1AC1D615282}" destId="{4EF44774-EF74-4D9F-95D0-09FF26C2AB5F}" srcOrd="0" destOrd="0" parTransId="{CE8B06A6-1554-4303-9FD1-25D20E2C1AA0}" sibTransId="{E6F4B2B8-281E-4A74-808D-CE45A442C6A2}"/>
    <dgm:cxn modelId="{94683FA0-045E-454A-9ACA-9AAB9ABF6BC9}" type="presOf" srcId="{15134E04-724E-4A7D-BC0A-6E24B47440AF}" destId="{36439AC2-0655-4638-959E-EB1C39E2FF73}" srcOrd="0" destOrd="0" presId="urn:microsoft.com/office/officeart/2008/layout/HalfCircleOrganizationChart"/>
    <dgm:cxn modelId="{2D95C0C7-DE19-437E-A622-72FCB80BCBE6}" type="presOf" srcId="{831112B6-0909-49F7-9851-876AE31EE12E}" destId="{9C0237A9-6914-4B0E-A659-EAB7B033B563}" srcOrd="1" destOrd="0" presId="urn:microsoft.com/office/officeart/2008/layout/HalfCircleOrganizationChart"/>
    <dgm:cxn modelId="{AF37357B-E493-4B38-9844-D00557BC69D5}" type="presOf" srcId="{1C7F7920-0797-471B-B5A3-0A57C5F15B58}" destId="{AF4D4E93-0F76-4C6D-97B5-C2615FADC459}" srcOrd="1" destOrd="0" presId="urn:microsoft.com/office/officeart/2008/layout/HalfCircleOrganizationChart"/>
    <dgm:cxn modelId="{5FD172EA-1AE2-4D55-A563-1E0B64546E46}" type="presOf" srcId="{831112B6-0909-49F7-9851-876AE31EE12E}" destId="{ECD678D2-52FA-40A4-A81A-D29F9A3A7289}" srcOrd="0" destOrd="0" presId="urn:microsoft.com/office/officeart/2008/layout/HalfCircleOrganizationChart"/>
    <dgm:cxn modelId="{922471F6-8D22-47F6-AB08-ADEFED1AF7BC}" type="presOf" srcId="{0BD17BA2-E42C-46FC-AC17-F927ACC30A88}" destId="{3ED1654A-FB48-4995-B852-A8DE66AC1461}" srcOrd="0" destOrd="0" presId="urn:microsoft.com/office/officeart/2008/layout/HalfCircleOrganizationChart"/>
    <dgm:cxn modelId="{65BE8921-06D2-45C0-9C77-68E32B1726B9}" srcId="{0FBC57F5-0664-4DB7-91C1-28DFD7492AEC}" destId="{36D9F1C8-0F54-44D0-9AB4-DD875728B820}" srcOrd="0" destOrd="0" parTransId="{FAF186E7-1065-4D91-B690-A1E82310929F}" sibTransId="{A4F3C557-0D76-462F-99DA-33D1546BA6CD}"/>
    <dgm:cxn modelId="{56E36F00-EF59-434A-B00F-FCCAD47D614C}" srcId="{4D47DD59-068E-4983-A54E-46D00E7E7B54}" destId="{3FA0D07B-0F6D-4F02-A4FF-7F2AC20D1922}" srcOrd="2" destOrd="0" parTransId="{43AE881B-34BC-4589-9981-DEA00F04BB0E}" sibTransId="{8F25235F-E647-4010-8FB6-401D216E98B9}"/>
    <dgm:cxn modelId="{833536CE-BFC4-4D3B-84CC-3D02CA29549D}" type="presOf" srcId="{02A9EDA4-451F-456E-8FAC-E112155CD362}" destId="{690F1D5A-C732-4915-B56C-92A5539724B3}" srcOrd="0" destOrd="0" presId="urn:microsoft.com/office/officeart/2008/layout/HalfCircleOrganizationChart"/>
    <dgm:cxn modelId="{4707ACE2-E89F-4807-98CD-987918B672D8}" type="presOf" srcId="{DC601FE4-0EF2-4E41-B11F-B203F8562E34}" destId="{1389F6E8-F8FB-407E-9792-E64F1E081413}" srcOrd="0" destOrd="0" presId="urn:microsoft.com/office/officeart/2008/layout/HalfCircleOrganizationChart"/>
    <dgm:cxn modelId="{FA9C5E2E-CC6E-4853-8E92-22D086865603}" type="presOf" srcId="{A2EABE5F-437C-49B1-9D45-779FD3C4EE1E}" destId="{72472350-BAE9-499B-B2C0-32925988AC22}" srcOrd="0" destOrd="0" presId="urn:microsoft.com/office/officeart/2008/layout/HalfCircleOrganizationChart"/>
    <dgm:cxn modelId="{C9DB5350-DDC9-4AB8-9AA5-6C42B3C6EE06}" type="presOf" srcId="{43AE881B-34BC-4589-9981-DEA00F04BB0E}" destId="{B0AFC2AD-2E6E-4F7E-8254-F7597A3876C6}" srcOrd="0" destOrd="0" presId="urn:microsoft.com/office/officeart/2008/layout/HalfCircleOrganizationChart"/>
    <dgm:cxn modelId="{0720E729-CABD-47A1-AA32-6AF7FC381805}" srcId="{3C0F0EAB-67BA-49AB-A0D0-C9E84BE7C132}" destId="{1C7F7920-0797-471B-B5A3-0A57C5F15B58}" srcOrd="3" destOrd="0" parTransId="{3FF81BB1-FF0D-4E7F-B4D6-10941CC00BE4}" sibTransId="{C37A3FD3-017B-48B1-8A71-AF9DAD36643B}"/>
    <dgm:cxn modelId="{2AED6E64-F783-4314-A61C-4DEAA06C04EC}" srcId="{B9139835-83C6-446F-A5B0-2BF2A47CDF52}" destId="{4D47DD59-068E-4983-A54E-46D00E7E7B54}" srcOrd="0" destOrd="0" parTransId="{CB1B47D9-AB11-4D91-8A47-369440F2F583}" sibTransId="{49E61815-B52E-4B2C-AF57-6AF0D27B094E}"/>
    <dgm:cxn modelId="{5B932E9F-ECF7-4F0C-9B3D-D6B9D34B7E3C}" type="presOf" srcId="{2D893A38-E3AF-421F-9801-32A189724B45}" destId="{2ECA8206-9059-4F1E-AE10-8DE1E8610038}" srcOrd="0" destOrd="0" presId="urn:microsoft.com/office/officeart/2008/layout/HalfCircleOrganizationChart"/>
    <dgm:cxn modelId="{FE060838-DADD-4FCD-8BD3-BB6ECAC3868D}" type="presOf" srcId="{3FA0D07B-0F6D-4F02-A4FF-7F2AC20D1922}" destId="{5AAE9180-586F-4094-86E1-333780180F99}" srcOrd="0" destOrd="0" presId="urn:microsoft.com/office/officeart/2008/layout/HalfCircleOrganizationChart"/>
    <dgm:cxn modelId="{82EF7568-B1B1-40DB-AFC2-509BD96BED57}" type="presOf" srcId="{2A68E4C5-AA91-47F9-9128-CED3E8584716}" destId="{EE6E3731-D79A-46BF-9613-8940A7C7A673}" srcOrd="0" destOrd="0" presId="urn:microsoft.com/office/officeart/2008/layout/HalfCircleOrganizationChart"/>
    <dgm:cxn modelId="{7BD3ECDD-FED3-4068-9D2C-03051C8A5E60}" type="presOf" srcId="{4D47DD59-068E-4983-A54E-46D00E7E7B54}" destId="{9C7C4261-09BA-4ACF-B1B7-F812BD94E1D1}" srcOrd="0" destOrd="0" presId="urn:microsoft.com/office/officeart/2008/layout/HalfCircleOrganizationChart"/>
    <dgm:cxn modelId="{636A76BA-3F8B-4E1D-8CBC-96E44CEBC244}" type="presOf" srcId="{23BAF34E-6BFE-4672-8EF0-B242A31CFC32}" destId="{D9B37502-1D92-4B36-9649-D04AE876BCDB}" srcOrd="0" destOrd="0" presId="urn:microsoft.com/office/officeart/2008/layout/HalfCircleOrganizationChart"/>
    <dgm:cxn modelId="{0ACA2030-4F76-4C81-B2DA-FB626A661751}" type="presOf" srcId="{A2F44D37-C75B-4275-9D92-2103C0E88F87}" destId="{B6556302-3977-4C88-8A87-84671885A1F4}" srcOrd="0" destOrd="0" presId="urn:microsoft.com/office/officeart/2008/layout/HalfCircleOrganizationChart"/>
    <dgm:cxn modelId="{0C5A95D0-0A6C-4608-BE94-CEFA56CFD544}" type="presOf" srcId="{4E18526B-8609-4250-A095-D31B51CAF210}" destId="{16A3ABEE-82E8-4B32-82B1-57EE529E02BF}" srcOrd="0" destOrd="0" presId="urn:microsoft.com/office/officeart/2008/layout/HalfCircleOrganizationChart"/>
    <dgm:cxn modelId="{025FBAB4-00C1-4859-A005-C13BACA915DF}" type="presOf" srcId="{D9DA0690-3A45-4056-A91A-C1AC1D615282}" destId="{1CA75680-90E5-4404-85F5-A7391954DB2D}" srcOrd="1" destOrd="0" presId="urn:microsoft.com/office/officeart/2008/layout/HalfCircleOrganizationChart"/>
    <dgm:cxn modelId="{B891ED8D-35B6-475F-BDB2-54F4D545F093}" srcId="{3C0F0EAB-67BA-49AB-A0D0-C9E84BE7C132}" destId="{B36BBFDE-5050-4A0B-95D4-B533D7437DB8}" srcOrd="1" destOrd="0" parTransId="{CC70D4AB-A919-4C1D-BFD5-46844E86D508}" sibTransId="{05B25D20-782C-413D-82B0-36D15DBFA862}"/>
    <dgm:cxn modelId="{DBDA6B93-273F-4C57-931C-4A07CC68AC7D}" srcId="{3FA0D07B-0F6D-4F02-A4FF-7F2AC20D1922}" destId="{B4EDFA48-1ED0-45B7-9202-209F12412C44}" srcOrd="1" destOrd="0" parTransId="{15134E04-724E-4A7D-BC0A-6E24B47440AF}" sibTransId="{82089BAB-7350-4A54-AFD9-91CF10D15580}"/>
    <dgm:cxn modelId="{04A244A7-60BE-4CC1-A1E5-F3708A39B1A2}" srcId="{3C0F0EAB-67BA-49AB-A0D0-C9E84BE7C132}" destId="{80C23879-3D0E-4D4E-98CA-206D2E7A2831}" srcOrd="4" destOrd="0" parTransId="{D118DE97-4334-4146-B69F-5E4C70800054}" sibTransId="{440F503B-4BE7-4A76-BA82-1589157F11C4}"/>
    <dgm:cxn modelId="{A190B493-46EE-4017-8245-6624A6F310C1}" srcId="{3FA0D07B-0F6D-4F02-A4FF-7F2AC20D1922}" destId="{0FA19940-E298-43A4-B234-78881F7D5EA2}" srcOrd="0" destOrd="0" parTransId="{02A9EDA4-451F-456E-8FAC-E112155CD362}" sibTransId="{588531D2-F321-4C80-8979-D30121E9BAB9}"/>
    <dgm:cxn modelId="{4C6BA3CB-9696-480F-8ACA-FE870F9D0669}" type="presOf" srcId="{3C0F0EAB-67BA-49AB-A0D0-C9E84BE7C132}" destId="{C688C67D-A054-40E4-A6C4-064364F82860}" srcOrd="1" destOrd="0" presId="urn:microsoft.com/office/officeart/2008/layout/HalfCircleOrganizationChart"/>
    <dgm:cxn modelId="{4CBE0079-333C-4828-84D0-466A1D2FE8F4}" type="presOf" srcId="{2AE747CA-506C-4214-B4BF-0027D5663795}" destId="{8E65954A-E8C6-426E-989A-3FB1FA3B90E3}" srcOrd="0" destOrd="0" presId="urn:microsoft.com/office/officeart/2008/layout/HalfCircleOrganizationChart"/>
    <dgm:cxn modelId="{5899A301-4159-4F12-B06E-E0F6249A7E36}" srcId="{3C0F0EAB-67BA-49AB-A0D0-C9E84BE7C132}" destId="{95ABF06F-0772-4700-A2F5-3EE0A7B689CD}" srcOrd="2" destOrd="0" parTransId="{9CC5CAEB-2549-4743-BD07-2DE2416116A7}" sibTransId="{AC9E3B9F-C190-4FF4-862E-9762297FAD14}"/>
    <dgm:cxn modelId="{8EF1C9A2-FBAA-4787-A8A9-37C5C2DE0530}" type="presOf" srcId="{B4EDFA48-1ED0-45B7-9202-209F12412C44}" destId="{5D9C2E6F-50F1-468B-893E-263AF20639A8}" srcOrd="0" destOrd="0" presId="urn:microsoft.com/office/officeart/2008/layout/HalfCircleOrganizationChart"/>
    <dgm:cxn modelId="{41545BC4-C335-4191-AD0E-2B1890D553AA}" type="presOf" srcId="{4EF44774-EF74-4D9F-95D0-09FF26C2AB5F}" destId="{D25F2460-786E-4E83-9D32-7E1EA1DE8FE0}" srcOrd="1" destOrd="0" presId="urn:microsoft.com/office/officeart/2008/layout/HalfCircleOrganizationChart"/>
    <dgm:cxn modelId="{1DA624BD-3BC6-47AB-B1F7-1DD92FFF4BEA}" type="presOf" srcId="{0FE2F8CC-0125-46ED-AC43-71CACF66DEE5}" destId="{FF2BDED3-2F4B-4600-908D-4CFBAB140A77}" srcOrd="0" destOrd="0" presId="urn:microsoft.com/office/officeart/2008/layout/HalfCircleOrganizationChart"/>
    <dgm:cxn modelId="{C355BF48-F439-4704-AE9F-AFB6280B2BFD}" type="presOf" srcId="{F48AC0D5-0712-4539-B3E6-675762BE3E93}" destId="{A7CCA55A-F180-4BA6-A0B6-78BA37E69A95}" srcOrd="0" destOrd="0" presId="urn:microsoft.com/office/officeart/2008/layout/HalfCircleOrganizationChart"/>
    <dgm:cxn modelId="{184B1839-0B3E-4B0A-B816-F2F560283EB3}" type="presOf" srcId="{95ABF06F-0772-4700-A2F5-3EE0A7B689CD}" destId="{05C7B07B-7197-4661-A232-C6804D255963}" srcOrd="1" destOrd="0" presId="urn:microsoft.com/office/officeart/2008/layout/HalfCircleOrganizationChart"/>
    <dgm:cxn modelId="{06115B29-C30E-47E2-AB4B-C00B54726CDB}" type="presOf" srcId="{80C23879-3D0E-4D4E-98CA-206D2E7A2831}" destId="{C89AA35C-E070-4059-9324-2AEFC92971EC}" srcOrd="1" destOrd="0" presId="urn:microsoft.com/office/officeart/2008/layout/HalfCircleOrganizationChart"/>
    <dgm:cxn modelId="{70EF222A-08C1-46D0-B1D0-92BB29061D73}" type="presOf" srcId="{FAF186E7-1065-4D91-B690-A1E82310929F}" destId="{EDD1F35D-2B53-4568-98DB-9DD71E91F4AB}" srcOrd="0" destOrd="0" presId="urn:microsoft.com/office/officeart/2008/layout/HalfCircleOrganizationChart"/>
    <dgm:cxn modelId="{90979228-C2E5-491E-908C-C184C7948090}" srcId="{D9DA0690-3A45-4056-A91A-C1AC1D615282}" destId="{2AE747CA-506C-4214-B4BF-0027D5663795}" srcOrd="2" destOrd="0" parTransId="{2D893A38-E3AF-421F-9801-32A189724B45}" sibTransId="{15F6C1D5-B179-4361-9180-275A9A877DA1}"/>
    <dgm:cxn modelId="{4EEF43C9-7031-48A5-BCB9-B8328C0A4775}" type="presOf" srcId="{0FA19940-E298-43A4-B234-78881F7D5EA2}" destId="{257C0EAC-302F-4716-8DC2-5350A95ED1E5}" srcOrd="1" destOrd="0" presId="urn:microsoft.com/office/officeart/2008/layout/HalfCircleOrganizationChart"/>
    <dgm:cxn modelId="{6E9A9EE3-DCC5-4989-8717-B47B5B930DB9}" type="presOf" srcId="{B4EDFA48-1ED0-45B7-9202-209F12412C44}" destId="{82D4BE77-1602-43DA-A31D-04CFA9D3CCA5}" srcOrd="1" destOrd="0" presId="urn:microsoft.com/office/officeart/2008/layout/HalfCircleOrganizationChart"/>
    <dgm:cxn modelId="{0FEFF83B-B8B2-40C8-8C3F-2447526F279B}" type="presOf" srcId="{679DAFB1-E999-421E-9515-9C8C477A0DA0}" destId="{A4696078-F24A-4A35-9D94-30DF630BA12A}" srcOrd="0" destOrd="0" presId="urn:microsoft.com/office/officeart/2008/layout/HalfCircleOrganizationChart"/>
    <dgm:cxn modelId="{22B39E50-14DB-4252-91C4-C8F263035E6E}" srcId="{2A68E4C5-AA91-47F9-9128-CED3E8584716}" destId="{F3B51F41-5022-4F55-968E-D3258BA6BA24}" srcOrd="0" destOrd="0" parTransId="{FC288A47-DFE4-4A8A-8136-4333151D58EE}" sibTransId="{1797CCCE-2FA5-49C3-A8FA-ED53225DEC5B}"/>
    <dgm:cxn modelId="{72FD94D7-C191-4C15-AD90-20FF0B0E4F73}" type="presOf" srcId="{D118DE97-4334-4146-B69F-5E4C70800054}" destId="{B4FDE385-8B17-48EC-AC7F-71700601E244}" srcOrd="0" destOrd="0" presId="urn:microsoft.com/office/officeart/2008/layout/HalfCircleOrganizationChart"/>
    <dgm:cxn modelId="{DD03EBC7-4AAA-4F37-9176-B43D62C58679}" type="presOf" srcId="{849D0891-4075-44F5-9320-035EA52B59A3}" destId="{A2C51A11-FD98-40A4-8B04-5F7A698A4A83}" srcOrd="1" destOrd="0" presId="urn:microsoft.com/office/officeart/2008/layout/HalfCircleOrganizationChart"/>
    <dgm:cxn modelId="{231FF5E7-550F-45F1-9F88-14D2554AD0C6}" type="presOf" srcId="{6C8EE213-D274-4376-B6C6-7298FF9669F5}" destId="{30999BA7-E067-421C-B799-7277759AC0BC}" srcOrd="0" destOrd="0" presId="urn:microsoft.com/office/officeart/2008/layout/HalfCircleOrganizationChart"/>
    <dgm:cxn modelId="{532CD80A-2DAF-4C66-961D-75D68F87270F}" type="presOf" srcId="{B36BBFDE-5050-4A0B-95D4-B533D7437DB8}" destId="{823FBB5E-5568-4B11-BCFD-E445D2516A11}" srcOrd="1" destOrd="0" presId="urn:microsoft.com/office/officeart/2008/layout/HalfCircleOrganizationChart"/>
    <dgm:cxn modelId="{91BB9E63-5F49-4818-BAED-6B85321017D6}" type="presOf" srcId="{B9139835-83C6-446F-A5B0-2BF2A47CDF52}" destId="{AC1481AE-599F-485A-82B9-E608A1810EC1}" srcOrd="0" destOrd="0" presId="urn:microsoft.com/office/officeart/2008/layout/HalfCircleOrganizationChart"/>
    <dgm:cxn modelId="{FD303771-E8FB-478C-B3C8-B78B369C0A81}" type="presOf" srcId="{3E985C49-48F4-43B4-B93B-85F2DB57DC20}" destId="{7D940BE4-AA9D-4551-A138-459DC29F834A}" srcOrd="1" destOrd="0" presId="urn:microsoft.com/office/officeart/2008/layout/HalfCircleOrganizationChart"/>
    <dgm:cxn modelId="{BA0EB7F5-5E2D-4F88-B8F2-0E3C2830026E}" type="presOf" srcId="{80C23879-3D0E-4D4E-98CA-206D2E7A2831}" destId="{AC3D6F34-5379-4E6D-AC48-31B1A757620C}" srcOrd="0" destOrd="0" presId="urn:microsoft.com/office/officeart/2008/layout/HalfCircleOrganizationChart"/>
    <dgm:cxn modelId="{A5505A66-40BF-4069-AE5D-2C8BA3EA188B}" type="presOf" srcId="{F3B51F41-5022-4F55-968E-D3258BA6BA24}" destId="{13F6CCF0-2164-4958-A9E3-2E73A9F5AA28}" srcOrd="0" destOrd="0" presId="urn:microsoft.com/office/officeart/2008/layout/HalfCircleOrganizationChart"/>
    <dgm:cxn modelId="{05247F3D-C638-4330-8542-7379F49402E8}" type="presOf" srcId="{2A68E4C5-AA91-47F9-9128-CED3E8584716}" destId="{38C3237D-46CA-4D13-B5B3-4FD26C63EB8E}" srcOrd="1" destOrd="0" presId="urn:microsoft.com/office/officeart/2008/layout/HalfCircleOrganizationChart"/>
    <dgm:cxn modelId="{54B1B809-5697-4AC7-B191-C662D2BE6334}" type="presOf" srcId="{68F61E38-F0A6-41FA-AC77-8D761F2F2A0B}" destId="{BCAEE9DB-9CC2-4D1C-A47E-5B5F1FDAD322}" srcOrd="0" destOrd="0" presId="urn:microsoft.com/office/officeart/2008/layout/HalfCircleOrganizationChart"/>
    <dgm:cxn modelId="{A0C7813B-0C98-427F-9121-E3DC54825DF2}" type="presOf" srcId="{4D47DD59-068E-4983-A54E-46D00E7E7B54}" destId="{90AEE186-0A28-4D81-95D2-E69799625197}" srcOrd="1" destOrd="0" presId="urn:microsoft.com/office/officeart/2008/layout/HalfCircleOrganizationChart"/>
    <dgm:cxn modelId="{DE65ECDA-003C-4FE1-9C4D-E120463F25EA}" srcId="{3C0F0EAB-67BA-49AB-A0D0-C9E84BE7C132}" destId="{BA3939C4-BC0C-40BA-B6C0-99EE1C7F0434}" srcOrd="0" destOrd="0" parTransId="{A2F44D37-C75B-4275-9D92-2103C0E88F87}" sibTransId="{AB4DA5B7-6F91-4FBA-95CC-CB14243DDDC2}"/>
    <dgm:cxn modelId="{711CEF1F-5B5D-49B8-B32E-21AA485395F1}" type="presOf" srcId="{705BC039-8597-4506-991B-D2CF3F57D7BB}" destId="{970A7606-F0D0-41D3-8964-797CF034C56F}" srcOrd="0" destOrd="0" presId="urn:microsoft.com/office/officeart/2008/layout/HalfCircleOrganizationChart"/>
    <dgm:cxn modelId="{6D416311-7BA0-4405-A4D7-D5F2300D1935}" srcId="{4D47DD59-068E-4983-A54E-46D00E7E7B54}" destId="{3C0F0EAB-67BA-49AB-A0D0-C9E84BE7C132}" srcOrd="4" destOrd="0" parTransId="{8DDF008C-08ED-4E2D-9115-9693EC3FA322}" sibTransId="{4FA6876E-EEF9-4689-8FD1-5671DBA1D7F9}"/>
    <dgm:cxn modelId="{B318FF98-3337-421D-BD34-9708FF61DC7A}" type="presOf" srcId="{68F61E38-F0A6-41FA-AC77-8D761F2F2A0B}" destId="{9C81C820-5AAD-4037-93FB-AFA0405AEC08}" srcOrd="1" destOrd="0" presId="urn:microsoft.com/office/officeart/2008/layout/HalfCircleOrganizationChart"/>
    <dgm:cxn modelId="{DCFAE2A6-34CD-4A3E-A9F2-4CE5A6F597F0}" srcId="{4EF44774-EF74-4D9F-95D0-09FF26C2AB5F}" destId="{68F61E38-F0A6-41FA-AC77-8D761F2F2A0B}" srcOrd="2" destOrd="0" parTransId="{F48AC0D5-0712-4539-B3E6-675762BE3E93}" sibTransId="{6B27920A-5E35-47A2-93C2-3B1485B530A3}"/>
    <dgm:cxn modelId="{F3C2C7A3-379A-4BBB-8B38-CB5AC7B22400}" srcId="{4EF44774-EF74-4D9F-95D0-09FF26C2AB5F}" destId="{3E985C49-48F4-43B4-B93B-85F2DB57DC20}" srcOrd="0" destOrd="0" parTransId="{DC601FE4-0EF2-4E41-B11F-B203F8562E34}" sibTransId="{41DBA7A9-91AC-48AD-B9FA-3A3F1CFAD84A}"/>
    <dgm:cxn modelId="{7DA00C2E-0D8B-4984-8566-7588C0CB1422}" srcId="{4D47DD59-068E-4983-A54E-46D00E7E7B54}" destId="{0FBC57F5-0664-4DB7-91C1-28DFD7492AEC}" srcOrd="3" destOrd="0" parTransId="{6C8EE213-D274-4376-B6C6-7298FF9669F5}" sibTransId="{7FC3A551-7002-4319-BDFC-9B13B6929D9C}"/>
    <dgm:cxn modelId="{E5E55AD2-6E2D-4E8D-A85F-CCC4BA315AB9}" type="presOf" srcId="{3265479F-9AF3-457A-B310-245C2D5FBEC1}" destId="{254E98BB-4826-449B-ACC8-77762D15CDF2}" srcOrd="0" destOrd="0" presId="urn:microsoft.com/office/officeart/2008/layout/HalfCircleOrganizationChart"/>
    <dgm:cxn modelId="{0D506013-1CC8-40F4-B2D9-1DA679771CDB}" type="presOf" srcId="{3FF81BB1-FF0D-4E7F-B4D6-10941CC00BE4}" destId="{22FC7AB3-463A-4935-9496-85A4F53617CE}" srcOrd="0" destOrd="0" presId="urn:microsoft.com/office/officeart/2008/layout/HalfCircleOrganizationChart"/>
    <dgm:cxn modelId="{141FA2F2-2C3A-4EF7-9F67-05186BA9BC85}" srcId="{D9DA0690-3A45-4056-A91A-C1AC1D615282}" destId="{831112B6-0909-49F7-9851-876AE31EE12E}" srcOrd="1" destOrd="0" parTransId="{6F8C7F62-B792-4053-8689-E1D703ABFADA}" sibTransId="{9E625433-5FA3-4989-895D-A1B2261AEF0B}"/>
    <dgm:cxn modelId="{1CC69F27-66DD-4B5E-A880-2D4BBA287836}" type="presOf" srcId="{8CC828D2-5133-445E-9D96-7A68CDF1B125}" destId="{58148B8A-BFAB-4196-ACB6-3A3003F6A777}" srcOrd="0" destOrd="0" presId="urn:microsoft.com/office/officeart/2008/layout/HalfCircleOrganizationChart"/>
    <dgm:cxn modelId="{A3D8F5F3-4494-4134-B5C9-F36489BAAAEB}" type="presOf" srcId="{3FA0D07B-0F6D-4F02-A4FF-7F2AC20D1922}" destId="{3C1B06FE-7B4A-47E1-B1EF-1AC27424B3D8}" srcOrd="1" destOrd="0" presId="urn:microsoft.com/office/officeart/2008/layout/HalfCircleOrganizationChart"/>
    <dgm:cxn modelId="{424C812C-F197-4B2B-BD0D-1AF4AE161DD5}" type="presOf" srcId="{849D0891-4075-44F5-9320-035EA52B59A3}" destId="{E9031FA6-BA5E-4F00-8645-11233E7D230C}" srcOrd="0" destOrd="0" presId="urn:microsoft.com/office/officeart/2008/layout/HalfCircleOrganizationChart"/>
    <dgm:cxn modelId="{F5A96568-CD1F-4E96-89DC-DFF1C35286C7}" type="presOf" srcId="{BA3939C4-BC0C-40BA-B6C0-99EE1C7F0434}" destId="{37019B39-DC00-4279-AE47-FC844EE2A04F}" srcOrd="1" destOrd="0" presId="urn:microsoft.com/office/officeart/2008/layout/HalfCircleOrganizationChart"/>
    <dgm:cxn modelId="{9B186280-03EE-46C0-AC3F-C563B62B5B95}" type="presOf" srcId="{0C626D50-60E0-45E3-93A2-9AB6E962E3A3}" destId="{F2936C74-9E19-4FA7-9516-B59F6AF6AA70}" srcOrd="1" destOrd="0" presId="urn:microsoft.com/office/officeart/2008/layout/HalfCircleOrganizationChart"/>
    <dgm:cxn modelId="{8BADEB7F-0CD9-4C49-9C3F-783E9F426BC9}" type="presOf" srcId="{0C626D50-60E0-45E3-93A2-9AB6E962E3A3}" destId="{4A18AE8C-5669-47BC-90A1-ADF3F99DEC15}" srcOrd="0" destOrd="0" presId="urn:microsoft.com/office/officeart/2008/layout/HalfCircleOrganizationChart"/>
    <dgm:cxn modelId="{F0E7E9B6-4642-4313-9C00-36439289BC02}" type="presOf" srcId="{A2EABE5F-437C-49B1-9D45-779FD3C4EE1E}" destId="{E8A0C45B-7593-4202-A452-E82441EEA136}" srcOrd="1" destOrd="0" presId="urn:microsoft.com/office/officeart/2008/layout/HalfCircleOrganizationChart"/>
    <dgm:cxn modelId="{61F72747-9672-4C4F-99E8-DEED149C0DFA}" type="presOf" srcId="{D9DA0690-3A45-4056-A91A-C1AC1D615282}" destId="{95DFC814-E17D-4129-93C0-9445F3BAB5E1}" srcOrd="0" destOrd="0" presId="urn:microsoft.com/office/officeart/2008/layout/HalfCircleOrganizationChart"/>
    <dgm:cxn modelId="{AA073B6B-7FD8-443A-A1E7-0D54DE4E05F9}" srcId="{0FBC57F5-0664-4DB7-91C1-28DFD7492AEC}" destId="{0FE2F8CC-0125-46ED-AC43-71CACF66DEE5}" srcOrd="3" destOrd="0" parTransId="{4E18526B-8609-4250-A095-D31B51CAF210}" sibTransId="{FD88F3BA-439B-4EFB-9970-42E707506BBD}"/>
    <dgm:cxn modelId="{EC51E457-219B-47FC-A617-AA411CB5AF16}" type="presOf" srcId="{0FE2F8CC-0125-46ED-AC43-71CACF66DEE5}" destId="{E5EB767F-2B0E-4FB7-BA94-8CEE66AA4F65}" srcOrd="1" destOrd="0" presId="urn:microsoft.com/office/officeart/2008/layout/HalfCircleOrganizationChart"/>
    <dgm:cxn modelId="{6EC9CF0F-7CEE-47AB-A476-D3F16409F6D0}" type="presOf" srcId="{0FBC57F5-0664-4DB7-91C1-28DFD7492AEC}" destId="{D1F39FA7-6BF5-4BA1-9CF7-983270715345}" srcOrd="1" destOrd="0" presId="urn:microsoft.com/office/officeart/2008/layout/HalfCircleOrganizationChart"/>
    <dgm:cxn modelId="{CE351B98-1C1A-4DF8-8D73-8291076E9288}" type="presOf" srcId="{D5660705-9ABD-4066-B726-687C699F9005}" destId="{778C865D-3104-4A8B-855C-CDC5767DEBCC}" srcOrd="1" destOrd="0" presId="urn:microsoft.com/office/officeart/2008/layout/HalfCircleOrganizationChart"/>
    <dgm:cxn modelId="{C397AC6A-1D41-4C6B-A361-A66AE777EEC2}" type="presOf" srcId="{1C7F7920-0797-471B-B5A3-0A57C5F15B58}" destId="{09D08BC5-B9A9-4437-9FD1-9E0A711A4A9C}" srcOrd="0" destOrd="0" presId="urn:microsoft.com/office/officeart/2008/layout/HalfCircleOrganizationChart"/>
    <dgm:cxn modelId="{8BB5538F-BF44-4170-ACD2-18B5EDE81CD4}" srcId="{4D47DD59-068E-4983-A54E-46D00E7E7B54}" destId="{2A68E4C5-AA91-47F9-9128-CED3E8584716}" srcOrd="1" destOrd="0" parTransId="{8CC828D2-5133-445E-9D96-7A68CDF1B125}" sibTransId="{7AB6BC9B-71E8-4C76-9C08-4E5D07A6D9E2}"/>
    <dgm:cxn modelId="{5EAC5B1C-AA3C-4C00-8EFA-A5664A58F749}" type="presOf" srcId="{95ABF06F-0772-4700-A2F5-3EE0A7B689CD}" destId="{1B9AD956-9B7B-4562-B70D-DFB155A8978E}" srcOrd="0" destOrd="0" presId="urn:microsoft.com/office/officeart/2008/layout/HalfCircleOrganizationChart"/>
    <dgm:cxn modelId="{E639F75D-E326-4AD8-99D0-98DECA407D81}" type="presOf" srcId="{3C0F0EAB-67BA-49AB-A0D0-C9E84BE7C132}" destId="{444D9285-119B-429E-A885-D752C82D528E}" srcOrd="0" destOrd="0" presId="urn:microsoft.com/office/officeart/2008/layout/HalfCircleOrganizationChart"/>
    <dgm:cxn modelId="{C168A7AC-ED50-45F7-B4B5-BCC6B000334E}" type="presOf" srcId="{8DDF008C-08ED-4E2D-9115-9693EC3FA322}" destId="{1439AA3A-E63D-4A34-AC4F-E041C4625D24}" srcOrd="0" destOrd="0" presId="urn:microsoft.com/office/officeart/2008/layout/HalfCircleOrganizationChart"/>
    <dgm:cxn modelId="{54B8EF30-FAB4-4C3F-856C-3FBA8B834EE5}" srcId="{2A68E4C5-AA91-47F9-9128-CED3E8584716}" destId="{849D0891-4075-44F5-9320-035EA52B59A3}" srcOrd="1" destOrd="0" parTransId="{3265479F-9AF3-457A-B310-245C2D5FBEC1}" sibTransId="{D4D89090-2440-403D-BB3C-4DDBA55B5102}"/>
    <dgm:cxn modelId="{3EC4F80F-928C-4278-A8D1-68A4F8A7333F}" type="presOf" srcId="{9CC5CAEB-2549-4743-BD07-2DE2416116A7}" destId="{07FB1A48-E1C3-4267-8ED6-E92835AC85CD}" srcOrd="0" destOrd="0" presId="urn:microsoft.com/office/officeart/2008/layout/HalfCircleOrganizationChart"/>
    <dgm:cxn modelId="{68D016A7-E623-427C-8D94-E2B405A34B72}" type="presOf" srcId="{36D9F1C8-0F54-44D0-9AB4-DD875728B820}" destId="{A1D38D08-DA45-45D7-9A05-6911EC0EC600}" srcOrd="0" destOrd="0" presId="urn:microsoft.com/office/officeart/2008/layout/HalfCircleOrganizationChart"/>
    <dgm:cxn modelId="{08444D6F-BE7F-49DE-AD03-556C10669EC5}" srcId="{0FBC57F5-0664-4DB7-91C1-28DFD7492AEC}" destId="{D5660705-9ABD-4066-B726-687C699F9005}" srcOrd="1" destOrd="0" parTransId="{0BD17BA2-E42C-46FC-AC17-F927ACC30A88}" sibTransId="{36763AB7-AD84-4A07-87EB-4DD9A24D2B6E}"/>
    <dgm:cxn modelId="{2D4A6388-4C2C-4E97-BA01-45EF62F2C859}" type="presOf" srcId="{D5660705-9ABD-4066-B726-687C699F9005}" destId="{2D8CE203-8E30-4AC2-8B3C-8D26C2CE36F9}" srcOrd="0" destOrd="0" presId="urn:microsoft.com/office/officeart/2008/layout/HalfCircleOrganizationChart"/>
    <dgm:cxn modelId="{D20A526F-3316-457C-A8F1-2FD516579E01}" type="presOf" srcId="{2AE747CA-506C-4214-B4BF-0027D5663795}" destId="{1E67E751-8ABF-4000-A26C-3A0451963BE5}" srcOrd="1" destOrd="0" presId="urn:microsoft.com/office/officeart/2008/layout/HalfCircleOrganizationChart"/>
    <dgm:cxn modelId="{EDFEAF91-D972-4235-9739-A20963D75224}" type="presParOf" srcId="{AC1481AE-599F-485A-82B9-E608A1810EC1}" destId="{F7FCF63A-DEB7-4AF0-B8ED-B1D6FD044657}" srcOrd="0" destOrd="0" presId="urn:microsoft.com/office/officeart/2008/layout/HalfCircleOrganizationChart"/>
    <dgm:cxn modelId="{683F90FA-D402-4D68-A4E9-0EE28A5D0FE7}" type="presParOf" srcId="{F7FCF63A-DEB7-4AF0-B8ED-B1D6FD044657}" destId="{5E6C40DB-5D45-4644-A811-282B37C0FE29}" srcOrd="0" destOrd="0" presId="urn:microsoft.com/office/officeart/2008/layout/HalfCircleOrganizationChart"/>
    <dgm:cxn modelId="{B7823B92-08CE-4234-9DB7-BFA2BC098D30}" type="presParOf" srcId="{5E6C40DB-5D45-4644-A811-282B37C0FE29}" destId="{9C7C4261-09BA-4ACF-B1B7-F812BD94E1D1}" srcOrd="0" destOrd="0" presId="urn:microsoft.com/office/officeart/2008/layout/HalfCircleOrganizationChart"/>
    <dgm:cxn modelId="{4D71E1AC-8327-4753-8F26-495994D97EE2}" type="presParOf" srcId="{5E6C40DB-5D45-4644-A811-282B37C0FE29}" destId="{6E637700-0A8C-4DEC-8044-CE50D723D1F1}" srcOrd="1" destOrd="0" presId="urn:microsoft.com/office/officeart/2008/layout/HalfCircleOrganizationChart"/>
    <dgm:cxn modelId="{7B33AB06-127E-4667-A8E0-783865055767}" type="presParOf" srcId="{5E6C40DB-5D45-4644-A811-282B37C0FE29}" destId="{0B280E49-1BBC-4A7C-A61E-02731D64F9EB}" srcOrd="2" destOrd="0" presId="urn:microsoft.com/office/officeart/2008/layout/HalfCircleOrganizationChart"/>
    <dgm:cxn modelId="{9FAD2B90-854A-45D3-BD9D-F136F525831C}" type="presParOf" srcId="{5E6C40DB-5D45-4644-A811-282B37C0FE29}" destId="{90AEE186-0A28-4D81-95D2-E69799625197}" srcOrd="3" destOrd="0" presId="urn:microsoft.com/office/officeart/2008/layout/HalfCircleOrganizationChart"/>
    <dgm:cxn modelId="{E281E5D8-EEAC-41E5-9DF5-23D64C8710EE}" type="presParOf" srcId="{F7FCF63A-DEB7-4AF0-B8ED-B1D6FD044657}" destId="{C9101AFB-7C56-4587-B170-BB323B8F67B2}" srcOrd="1" destOrd="0" presId="urn:microsoft.com/office/officeart/2008/layout/HalfCircleOrganizationChart"/>
    <dgm:cxn modelId="{71136F99-FDF0-4413-AE74-842C7F4991FE}" type="presParOf" srcId="{C9101AFB-7C56-4587-B170-BB323B8F67B2}" destId="{A4696078-F24A-4A35-9D94-30DF630BA12A}" srcOrd="0" destOrd="0" presId="urn:microsoft.com/office/officeart/2008/layout/HalfCircleOrganizationChart"/>
    <dgm:cxn modelId="{B8158B99-CDAA-4362-97AE-0A1C8B7288BB}" type="presParOf" srcId="{C9101AFB-7C56-4587-B170-BB323B8F67B2}" destId="{F617654C-2F47-4BD2-BBDB-3C4BC4E6CAD5}" srcOrd="1" destOrd="0" presId="urn:microsoft.com/office/officeart/2008/layout/HalfCircleOrganizationChart"/>
    <dgm:cxn modelId="{EFC414F9-F29C-4ED2-93C4-D03B897AB043}" type="presParOf" srcId="{F617654C-2F47-4BD2-BBDB-3C4BC4E6CAD5}" destId="{3166AA60-58FE-4F92-A103-3D5CFA711709}" srcOrd="0" destOrd="0" presId="urn:microsoft.com/office/officeart/2008/layout/HalfCircleOrganizationChart"/>
    <dgm:cxn modelId="{DAE42739-F78A-470B-9C5F-90147ADFCB9E}" type="presParOf" srcId="{3166AA60-58FE-4F92-A103-3D5CFA711709}" destId="{95DFC814-E17D-4129-93C0-9445F3BAB5E1}" srcOrd="0" destOrd="0" presId="urn:microsoft.com/office/officeart/2008/layout/HalfCircleOrganizationChart"/>
    <dgm:cxn modelId="{914F18C5-02F3-41EE-89DF-30F6088D6B6F}" type="presParOf" srcId="{3166AA60-58FE-4F92-A103-3D5CFA711709}" destId="{188C7F67-3CD2-4E12-A443-D500C28BACDA}" srcOrd="1" destOrd="0" presId="urn:microsoft.com/office/officeart/2008/layout/HalfCircleOrganizationChart"/>
    <dgm:cxn modelId="{03AF9D34-CFC0-49A7-82F4-1EAA5C674635}" type="presParOf" srcId="{3166AA60-58FE-4F92-A103-3D5CFA711709}" destId="{0153CF7A-F663-4688-849A-443B397D8036}" srcOrd="2" destOrd="0" presId="urn:microsoft.com/office/officeart/2008/layout/HalfCircleOrganizationChart"/>
    <dgm:cxn modelId="{8C15D46D-5B8E-41CF-89F8-671715604BB1}" type="presParOf" srcId="{3166AA60-58FE-4F92-A103-3D5CFA711709}" destId="{1CA75680-90E5-4404-85F5-A7391954DB2D}" srcOrd="3" destOrd="0" presId="urn:microsoft.com/office/officeart/2008/layout/HalfCircleOrganizationChart"/>
    <dgm:cxn modelId="{9702B65F-55F6-4A4C-98B0-74399107D63A}" type="presParOf" srcId="{F617654C-2F47-4BD2-BBDB-3C4BC4E6CAD5}" destId="{59ADC3EC-932C-432C-9934-B806343872D7}" srcOrd="1" destOrd="0" presId="urn:microsoft.com/office/officeart/2008/layout/HalfCircleOrganizationChart"/>
    <dgm:cxn modelId="{007E08B2-92CF-4EEF-9485-BD9864B4EB40}" type="presParOf" srcId="{59ADC3EC-932C-432C-9934-B806343872D7}" destId="{1FF7C2CE-FD38-4672-BA48-5870DAEF9F92}" srcOrd="0" destOrd="0" presId="urn:microsoft.com/office/officeart/2008/layout/HalfCircleOrganizationChart"/>
    <dgm:cxn modelId="{6B010BD2-C0F7-476E-8F21-9A4B69D4A042}" type="presParOf" srcId="{59ADC3EC-932C-432C-9934-B806343872D7}" destId="{D8C02813-8A61-40B7-92B0-F32DBA65FB88}" srcOrd="1" destOrd="0" presId="urn:microsoft.com/office/officeart/2008/layout/HalfCircleOrganizationChart"/>
    <dgm:cxn modelId="{55C1202F-EE55-48D3-AC8F-F9D75C607CD1}" type="presParOf" srcId="{D8C02813-8A61-40B7-92B0-F32DBA65FB88}" destId="{90049006-14E4-4D4D-B232-E5A2A6616B6D}" srcOrd="0" destOrd="0" presId="urn:microsoft.com/office/officeart/2008/layout/HalfCircleOrganizationChart"/>
    <dgm:cxn modelId="{4545C536-6EFB-40EA-9351-AE4126867686}" type="presParOf" srcId="{90049006-14E4-4D4D-B232-E5A2A6616B6D}" destId="{6240F8BF-6C5F-461F-945E-7B34DEF2C3F0}" srcOrd="0" destOrd="0" presId="urn:microsoft.com/office/officeart/2008/layout/HalfCircleOrganizationChart"/>
    <dgm:cxn modelId="{D6DAA0E0-444A-4527-8A86-57D1D15DD7D4}" type="presParOf" srcId="{90049006-14E4-4D4D-B232-E5A2A6616B6D}" destId="{FA69724B-9857-475D-BE89-E01181DE46D3}" srcOrd="1" destOrd="0" presId="urn:microsoft.com/office/officeart/2008/layout/HalfCircleOrganizationChart"/>
    <dgm:cxn modelId="{6F997EDF-8ACF-4091-A7FA-BFAD27DC96C7}" type="presParOf" srcId="{90049006-14E4-4D4D-B232-E5A2A6616B6D}" destId="{EC9E9877-8140-4777-9E11-8BD77BE1E77F}" srcOrd="2" destOrd="0" presId="urn:microsoft.com/office/officeart/2008/layout/HalfCircleOrganizationChart"/>
    <dgm:cxn modelId="{1615B7DE-3DD4-4CA9-938A-D8EA219E18C2}" type="presParOf" srcId="{90049006-14E4-4D4D-B232-E5A2A6616B6D}" destId="{D25F2460-786E-4E83-9D32-7E1EA1DE8FE0}" srcOrd="3" destOrd="0" presId="urn:microsoft.com/office/officeart/2008/layout/HalfCircleOrganizationChart"/>
    <dgm:cxn modelId="{7C154D08-B3EF-4764-8B1E-14B213FAB7CC}" type="presParOf" srcId="{D8C02813-8A61-40B7-92B0-F32DBA65FB88}" destId="{5CAAA55F-AA94-4223-92AB-98D1DFCDB4F6}" srcOrd="1" destOrd="0" presId="urn:microsoft.com/office/officeart/2008/layout/HalfCircleOrganizationChart"/>
    <dgm:cxn modelId="{95F23681-1276-4626-AF2D-8EAE4B4097A6}" type="presParOf" srcId="{5CAAA55F-AA94-4223-92AB-98D1DFCDB4F6}" destId="{1389F6E8-F8FB-407E-9792-E64F1E081413}" srcOrd="0" destOrd="0" presId="urn:microsoft.com/office/officeart/2008/layout/HalfCircleOrganizationChart"/>
    <dgm:cxn modelId="{670DA711-32B0-4D4B-B465-6691B961A7D0}" type="presParOf" srcId="{5CAAA55F-AA94-4223-92AB-98D1DFCDB4F6}" destId="{14A26FC6-63B4-4117-B98A-50C9E2EA4E16}" srcOrd="1" destOrd="0" presId="urn:microsoft.com/office/officeart/2008/layout/HalfCircleOrganizationChart"/>
    <dgm:cxn modelId="{04186021-A8DF-4F0E-882E-8E05DB1C9237}" type="presParOf" srcId="{14A26FC6-63B4-4117-B98A-50C9E2EA4E16}" destId="{CAD9DD8A-099E-4373-ABCB-D1F1C0409FEE}" srcOrd="0" destOrd="0" presId="urn:microsoft.com/office/officeart/2008/layout/HalfCircleOrganizationChart"/>
    <dgm:cxn modelId="{538131BF-F3FA-4602-B5D8-C9764CAC0D8F}" type="presParOf" srcId="{CAD9DD8A-099E-4373-ABCB-D1F1C0409FEE}" destId="{4552F212-8A5B-4826-8007-BD5398583528}" srcOrd="0" destOrd="0" presId="urn:microsoft.com/office/officeart/2008/layout/HalfCircleOrganizationChart"/>
    <dgm:cxn modelId="{ED506DBF-8398-4A0E-AF2A-AC66635FFD01}" type="presParOf" srcId="{CAD9DD8A-099E-4373-ABCB-D1F1C0409FEE}" destId="{19BD74BA-3A39-470E-ABAB-D26C78CF00A6}" srcOrd="1" destOrd="0" presId="urn:microsoft.com/office/officeart/2008/layout/HalfCircleOrganizationChart"/>
    <dgm:cxn modelId="{830359D6-A8EF-4ED4-B1F5-70660243099B}" type="presParOf" srcId="{CAD9DD8A-099E-4373-ABCB-D1F1C0409FEE}" destId="{D56DFC0C-91D1-4241-886A-10EA91DD666A}" srcOrd="2" destOrd="0" presId="urn:microsoft.com/office/officeart/2008/layout/HalfCircleOrganizationChart"/>
    <dgm:cxn modelId="{DA31C592-36D5-4B76-84DF-9A8727CA7F32}" type="presParOf" srcId="{CAD9DD8A-099E-4373-ABCB-D1F1C0409FEE}" destId="{7D940BE4-AA9D-4551-A138-459DC29F834A}" srcOrd="3" destOrd="0" presId="urn:microsoft.com/office/officeart/2008/layout/HalfCircleOrganizationChart"/>
    <dgm:cxn modelId="{C20669FB-8192-475A-885F-5AFD7CBC7001}" type="presParOf" srcId="{14A26FC6-63B4-4117-B98A-50C9E2EA4E16}" destId="{F1F1F321-C516-48E4-B970-B93E9B5CB58E}" srcOrd="1" destOrd="0" presId="urn:microsoft.com/office/officeart/2008/layout/HalfCircleOrganizationChart"/>
    <dgm:cxn modelId="{003BEB93-AFED-4CBD-90E0-7F3351C839AE}" type="presParOf" srcId="{14A26FC6-63B4-4117-B98A-50C9E2EA4E16}" destId="{7B7521F7-0BA1-40E0-AA66-0151B37B4CFB}" srcOrd="2" destOrd="0" presId="urn:microsoft.com/office/officeart/2008/layout/HalfCircleOrganizationChart"/>
    <dgm:cxn modelId="{19355132-1B43-4044-BA9C-5849065AE0CB}" type="presParOf" srcId="{5CAAA55F-AA94-4223-92AB-98D1DFCDB4F6}" destId="{D9B37502-1D92-4B36-9649-D04AE876BCDB}" srcOrd="2" destOrd="0" presId="urn:microsoft.com/office/officeart/2008/layout/HalfCircleOrganizationChart"/>
    <dgm:cxn modelId="{BC26B8B4-E895-45A8-8F6A-16E863121A56}" type="presParOf" srcId="{5CAAA55F-AA94-4223-92AB-98D1DFCDB4F6}" destId="{8CD73E71-4140-4475-8A14-30FD5107E4D8}" srcOrd="3" destOrd="0" presId="urn:microsoft.com/office/officeart/2008/layout/HalfCircleOrganizationChart"/>
    <dgm:cxn modelId="{2CCD0FC2-1BCE-486E-8AC0-7FDF5C63F46A}" type="presParOf" srcId="{8CD73E71-4140-4475-8A14-30FD5107E4D8}" destId="{849E1426-3B8A-4D42-A273-48FC6007F2ED}" srcOrd="0" destOrd="0" presId="urn:microsoft.com/office/officeart/2008/layout/HalfCircleOrganizationChart"/>
    <dgm:cxn modelId="{F7AA5849-9238-44F1-86EC-0AC4656AB235}" type="presParOf" srcId="{849E1426-3B8A-4D42-A273-48FC6007F2ED}" destId="{72472350-BAE9-499B-B2C0-32925988AC22}" srcOrd="0" destOrd="0" presId="urn:microsoft.com/office/officeart/2008/layout/HalfCircleOrganizationChart"/>
    <dgm:cxn modelId="{0994635C-5360-46DB-9769-87A9B90597F9}" type="presParOf" srcId="{849E1426-3B8A-4D42-A273-48FC6007F2ED}" destId="{B12A4333-C751-403F-94D0-201B38BD53E2}" srcOrd="1" destOrd="0" presId="urn:microsoft.com/office/officeart/2008/layout/HalfCircleOrganizationChart"/>
    <dgm:cxn modelId="{6393D090-E725-42CD-9E62-00E181F93B3B}" type="presParOf" srcId="{849E1426-3B8A-4D42-A273-48FC6007F2ED}" destId="{8105B0C1-A70A-4590-AFF2-8335974A82A7}" srcOrd="2" destOrd="0" presId="urn:microsoft.com/office/officeart/2008/layout/HalfCircleOrganizationChart"/>
    <dgm:cxn modelId="{67D6E046-C234-4FE8-9CBF-4F085C4282F4}" type="presParOf" srcId="{849E1426-3B8A-4D42-A273-48FC6007F2ED}" destId="{E8A0C45B-7593-4202-A452-E82441EEA136}" srcOrd="3" destOrd="0" presId="urn:microsoft.com/office/officeart/2008/layout/HalfCircleOrganizationChart"/>
    <dgm:cxn modelId="{5D7BB003-A35B-4B24-8C5C-FD1BFDB21845}" type="presParOf" srcId="{8CD73E71-4140-4475-8A14-30FD5107E4D8}" destId="{2727EC36-6833-4651-8EEA-15FC05062C0C}" srcOrd="1" destOrd="0" presId="urn:microsoft.com/office/officeart/2008/layout/HalfCircleOrganizationChart"/>
    <dgm:cxn modelId="{94D02792-B17A-4B34-B968-B62BA388A7DF}" type="presParOf" srcId="{8CD73E71-4140-4475-8A14-30FD5107E4D8}" destId="{849A0E35-0312-4C51-9935-A3D7025DCD66}" srcOrd="2" destOrd="0" presId="urn:microsoft.com/office/officeart/2008/layout/HalfCircleOrganizationChart"/>
    <dgm:cxn modelId="{57ADA6CE-DFE6-45EE-95BB-5645BBDF333A}" type="presParOf" srcId="{5CAAA55F-AA94-4223-92AB-98D1DFCDB4F6}" destId="{A7CCA55A-F180-4BA6-A0B6-78BA37E69A95}" srcOrd="4" destOrd="0" presId="urn:microsoft.com/office/officeart/2008/layout/HalfCircleOrganizationChart"/>
    <dgm:cxn modelId="{95900522-0A1E-4FE8-9A03-190C6C54D6EF}" type="presParOf" srcId="{5CAAA55F-AA94-4223-92AB-98D1DFCDB4F6}" destId="{AD401DAC-540F-418C-A3BA-A6A18470ADCD}" srcOrd="5" destOrd="0" presId="urn:microsoft.com/office/officeart/2008/layout/HalfCircleOrganizationChart"/>
    <dgm:cxn modelId="{3D800235-4E30-4152-B15F-99F83892C072}" type="presParOf" srcId="{AD401DAC-540F-418C-A3BA-A6A18470ADCD}" destId="{76F19DE7-F73D-4E94-834A-09A21BE90E81}" srcOrd="0" destOrd="0" presId="urn:microsoft.com/office/officeart/2008/layout/HalfCircleOrganizationChart"/>
    <dgm:cxn modelId="{78105E15-9662-4166-8AAB-2871D2C750AD}" type="presParOf" srcId="{76F19DE7-F73D-4E94-834A-09A21BE90E81}" destId="{BCAEE9DB-9CC2-4D1C-A47E-5B5F1FDAD322}" srcOrd="0" destOrd="0" presId="urn:microsoft.com/office/officeart/2008/layout/HalfCircleOrganizationChart"/>
    <dgm:cxn modelId="{213B07DD-3F61-45C9-A374-BEF3DFD90E84}" type="presParOf" srcId="{76F19DE7-F73D-4E94-834A-09A21BE90E81}" destId="{D5464261-A5F3-4584-B688-2FE7A1CDA04C}" srcOrd="1" destOrd="0" presId="urn:microsoft.com/office/officeart/2008/layout/HalfCircleOrganizationChart"/>
    <dgm:cxn modelId="{8341339E-D031-4117-B0D5-987828D598AC}" type="presParOf" srcId="{76F19DE7-F73D-4E94-834A-09A21BE90E81}" destId="{512C68BC-C1D2-42CE-B1DF-219DBBF00A35}" srcOrd="2" destOrd="0" presId="urn:microsoft.com/office/officeart/2008/layout/HalfCircleOrganizationChart"/>
    <dgm:cxn modelId="{AC1E894E-AD3C-4D0A-B2E5-6531E6F07652}" type="presParOf" srcId="{76F19DE7-F73D-4E94-834A-09A21BE90E81}" destId="{9C81C820-5AAD-4037-93FB-AFA0405AEC08}" srcOrd="3" destOrd="0" presId="urn:microsoft.com/office/officeart/2008/layout/HalfCircleOrganizationChart"/>
    <dgm:cxn modelId="{03BA487D-F471-4FE4-A0F5-3B01B33FBB12}" type="presParOf" srcId="{AD401DAC-540F-418C-A3BA-A6A18470ADCD}" destId="{ED5A28FE-42E8-457D-BF5C-32D8ECB4A167}" srcOrd="1" destOrd="0" presId="urn:microsoft.com/office/officeart/2008/layout/HalfCircleOrganizationChart"/>
    <dgm:cxn modelId="{0C7F722C-FCA9-48B0-8E15-520069B3E42A}" type="presParOf" srcId="{AD401DAC-540F-418C-A3BA-A6A18470ADCD}" destId="{F9A6FED5-EEB8-4986-8AFD-A09A93696F26}" srcOrd="2" destOrd="0" presId="urn:microsoft.com/office/officeart/2008/layout/HalfCircleOrganizationChart"/>
    <dgm:cxn modelId="{C1DF9B01-3135-4AB1-929B-5D61AD30ACEF}" type="presParOf" srcId="{D8C02813-8A61-40B7-92B0-F32DBA65FB88}" destId="{0E24B7A1-E836-4CFF-A73C-A2491591CCA6}" srcOrd="2" destOrd="0" presId="urn:microsoft.com/office/officeart/2008/layout/HalfCircleOrganizationChart"/>
    <dgm:cxn modelId="{A725FB9B-AC40-4E88-9EBF-A2021EE6C858}" type="presParOf" srcId="{59ADC3EC-932C-432C-9934-B806343872D7}" destId="{0AF9F788-732C-4F0B-8DA1-D59A7E777B1A}" srcOrd="2" destOrd="0" presId="urn:microsoft.com/office/officeart/2008/layout/HalfCircleOrganizationChart"/>
    <dgm:cxn modelId="{3FEC2E97-0E99-4136-8C48-AF782B580127}" type="presParOf" srcId="{59ADC3EC-932C-432C-9934-B806343872D7}" destId="{360E0CCE-82EB-4BF1-A734-A13C115B602A}" srcOrd="3" destOrd="0" presId="urn:microsoft.com/office/officeart/2008/layout/HalfCircleOrganizationChart"/>
    <dgm:cxn modelId="{F0A7C130-6FFC-4201-9B12-332BBE1C028C}" type="presParOf" srcId="{360E0CCE-82EB-4BF1-A734-A13C115B602A}" destId="{9C85F62F-A7B3-43F8-A4D2-2614BDA2DD32}" srcOrd="0" destOrd="0" presId="urn:microsoft.com/office/officeart/2008/layout/HalfCircleOrganizationChart"/>
    <dgm:cxn modelId="{AD7E4EA4-971D-4EBD-949E-57834B657AD0}" type="presParOf" srcId="{9C85F62F-A7B3-43F8-A4D2-2614BDA2DD32}" destId="{ECD678D2-52FA-40A4-A81A-D29F9A3A7289}" srcOrd="0" destOrd="0" presId="urn:microsoft.com/office/officeart/2008/layout/HalfCircleOrganizationChart"/>
    <dgm:cxn modelId="{BAD2EFD5-7AFB-40EB-8129-6AE4114C2C98}" type="presParOf" srcId="{9C85F62F-A7B3-43F8-A4D2-2614BDA2DD32}" destId="{EC4216C2-796A-4BEF-8D90-705D388CA942}" srcOrd="1" destOrd="0" presId="urn:microsoft.com/office/officeart/2008/layout/HalfCircleOrganizationChart"/>
    <dgm:cxn modelId="{1C57E450-DB07-4E7F-90FE-B965DA785BF7}" type="presParOf" srcId="{9C85F62F-A7B3-43F8-A4D2-2614BDA2DD32}" destId="{268864C8-7F96-4FDB-A0C8-ACDEDE795581}" srcOrd="2" destOrd="0" presId="urn:microsoft.com/office/officeart/2008/layout/HalfCircleOrganizationChart"/>
    <dgm:cxn modelId="{D85F3218-5EB1-4D07-A5EF-504AE61D8E1E}" type="presParOf" srcId="{9C85F62F-A7B3-43F8-A4D2-2614BDA2DD32}" destId="{9C0237A9-6914-4B0E-A659-EAB7B033B563}" srcOrd="3" destOrd="0" presId="urn:microsoft.com/office/officeart/2008/layout/HalfCircleOrganizationChart"/>
    <dgm:cxn modelId="{4352A444-1BF7-4A95-8E5C-36120CDB3AD0}" type="presParOf" srcId="{360E0CCE-82EB-4BF1-A734-A13C115B602A}" destId="{FCF2F68E-6169-4D6C-8A1C-97BCEF92783F}" srcOrd="1" destOrd="0" presId="urn:microsoft.com/office/officeart/2008/layout/HalfCircleOrganizationChart"/>
    <dgm:cxn modelId="{9737A42D-D3C4-45CF-A37A-EAAC84C61BAB}" type="presParOf" srcId="{360E0CCE-82EB-4BF1-A734-A13C115B602A}" destId="{E6CD6871-532B-4EE1-B2BC-77A6F3A783F3}" srcOrd="2" destOrd="0" presId="urn:microsoft.com/office/officeart/2008/layout/HalfCircleOrganizationChart"/>
    <dgm:cxn modelId="{526BBF5F-C998-497F-AC82-425B852B882B}" type="presParOf" srcId="{59ADC3EC-932C-432C-9934-B806343872D7}" destId="{2ECA8206-9059-4F1E-AE10-8DE1E8610038}" srcOrd="4" destOrd="0" presId="urn:microsoft.com/office/officeart/2008/layout/HalfCircleOrganizationChart"/>
    <dgm:cxn modelId="{C99D0B18-8B07-4AF8-8910-0F3B516D25F1}" type="presParOf" srcId="{59ADC3EC-932C-432C-9934-B806343872D7}" destId="{C69DB3CA-2D5D-4344-A22A-1A669C8AAD37}" srcOrd="5" destOrd="0" presId="urn:microsoft.com/office/officeart/2008/layout/HalfCircleOrganizationChart"/>
    <dgm:cxn modelId="{2F037AF2-1358-41BD-B7F4-69A81AA84E41}" type="presParOf" srcId="{C69DB3CA-2D5D-4344-A22A-1A669C8AAD37}" destId="{B901C430-235E-4048-9352-F352FE04223F}" srcOrd="0" destOrd="0" presId="urn:microsoft.com/office/officeart/2008/layout/HalfCircleOrganizationChart"/>
    <dgm:cxn modelId="{33F02CAB-58CA-4665-B465-4581AB94663A}" type="presParOf" srcId="{B901C430-235E-4048-9352-F352FE04223F}" destId="{8E65954A-E8C6-426E-989A-3FB1FA3B90E3}" srcOrd="0" destOrd="0" presId="urn:microsoft.com/office/officeart/2008/layout/HalfCircleOrganizationChart"/>
    <dgm:cxn modelId="{E7C1148C-9AE4-48CE-8388-87218C6A1FCB}" type="presParOf" srcId="{B901C430-235E-4048-9352-F352FE04223F}" destId="{99EAFD6D-70AC-429A-A2C7-11EBFA2D1629}" srcOrd="1" destOrd="0" presId="urn:microsoft.com/office/officeart/2008/layout/HalfCircleOrganizationChart"/>
    <dgm:cxn modelId="{0B0A5DCC-05B3-455C-B8F7-275E8D70E710}" type="presParOf" srcId="{B901C430-235E-4048-9352-F352FE04223F}" destId="{F79601DE-D9DA-4E7C-8DD4-0F34E85DA19F}" srcOrd="2" destOrd="0" presId="urn:microsoft.com/office/officeart/2008/layout/HalfCircleOrganizationChart"/>
    <dgm:cxn modelId="{E879A475-36DC-4763-8A33-B3DF00720EB1}" type="presParOf" srcId="{B901C430-235E-4048-9352-F352FE04223F}" destId="{1E67E751-8ABF-4000-A26C-3A0451963BE5}" srcOrd="3" destOrd="0" presId="urn:microsoft.com/office/officeart/2008/layout/HalfCircleOrganizationChart"/>
    <dgm:cxn modelId="{D503F942-D389-4B67-BD84-5ABA643AFDB6}" type="presParOf" srcId="{C69DB3CA-2D5D-4344-A22A-1A669C8AAD37}" destId="{A3240642-F40F-4428-A941-4444D8A43CF4}" srcOrd="1" destOrd="0" presId="urn:microsoft.com/office/officeart/2008/layout/HalfCircleOrganizationChart"/>
    <dgm:cxn modelId="{1F962D8E-AB56-466A-B32C-6C78A54255A0}" type="presParOf" srcId="{C69DB3CA-2D5D-4344-A22A-1A669C8AAD37}" destId="{392D3470-A8D6-4E12-B519-FE6E7FFB27DC}" srcOrd="2" destOrd="0" presId="urn:microsoft.com/office/officeart/2008/layout/HalfCircleOrganizationChart"/>
    <dgm:cxn modelId="{0CA7E1CD-66CA-4821-8AE2-36511314271C}" type="presParOf" srcId="{F617654C-2F47-4BD2-BBDB-3C4BC4E6CAD5}" destId="{7FF4DA34-DEDE-41D4-B3EF-ECE389E54831}" srcOrd="2" destOrd="0" presId="urn:microsoft.com/office/officeart/2008/layout/HalfCircleOrganizationChart"/>
    <dgm:cxn modelId="{AE165D3B-9D09-43A9-8CCE-4D05B1ED1DD4}" type="presParOf" srcId="{C9101AFB-7C56-4587-B170-BB323B8F67B2}" destId="{58148B8A-BFAB-4196-ACB6-3A3003F6A777}" srcOrd="2" destOrd="0" presId="urn:microsoft.com/office/officeart/2008/layout/HalfCircleOrganizationChart"/>
    <dgm:cxn modelId="{CC48FA2C-C262-4A5F-9E43-0E1E3424CDFE}" type="presParOf" srcId="{C9101AFB-7C56-4587-B170-BB323B8F67B2}" destId="{EEBB4E73-417F-4A40-BE38-654054B0704F}" srcOrd="3" destOrd="0" presId="urn:microsoft.com/office/officeart/2008/layout/HalfCircleOrganizationChart"/>
    <dgm:cxn modelId="{7D9E00AC-AB05-48A2-840E-1A07FA5C3D40}" type="presParOf" srcId="{EEBB4E73-417F-4A40-BE38-654054B0704F}" destId="{792A0DA3-078C-4874-B9D9-E172D471DF5D}" srcOrd="0" destOrd="0" presId="urn:microsoft.com/office/officeart/2008/layout/HalfCircleOrganizationChart"/>
    <dgm:cxn modelId="{F908841C-F6AA-4848-961C-4F4AC0C48426}" type="presParOf" srcId="{792A0DA3-078C-4874-B9D9-E172D471DF5D}" destId="{EE6E3731-D79A-46BF-9613-8940A7C7A673}" srcOrd="0" destOrd="0" presId="urn:microsoft.com/office/officeart/2008/layout/HalfCircleOrganizationChart"/>
    <dgm:cxn modelId="{A0A4ED4B-621E-4C02-A849-DAF12AA1B67C}" type="presParOf" srcId="{792A0DA3-078C-4874-B9D9-E172D471DF5D}" destId="{C246E796-3AD0-4882-B7CA-4700AC5F001C}" srcOrd="1" destOrd="0" presId="urn:microsoft.com/office/officeart/2008/layout/HalfCircleOrganizationChart"/>
    <dgm:cxn modelId="{D332A095-DFBF-485D-9EB3-3681E9F7C559}" type="presParOf" srcId="{792A0DA3-078C-4874-B9D9-E172D471DF5D}" destId="{6D59ADC0-86A9-4327-A7D3-F366FA5780EB}" srcOrd="2" destOrd="0" presId="urn:microsoft.com/office/officeart/2008/layout/HalfCircleOrganizationChart"/>
    <dgm:cxn modelId="{9B6F8DAC-CEEE-4787-9DD3-F272651B7A17}" type="presParOf" srcId="{792A0DA3-078C-4874-B9D9-E172D471DF5D}" destId="{38C3237D-46CA-4D13-B5B3-4FD26C63EB8E}" srcOrd="3" destOrd="0" presId="urn:microsoft.com/office/officeart/2008/layout/HalfCircleOrganizationChart"/>
    <dgm:cxn modelId="{DDA83502-13C3-4074-866C-1BB1F3046956}" type="presParOf" srcId="{EEBB4E73-417F-4A40-BE38-654054B0704F}" destId="{2E666AF6-2A0E-48A0-9A67-ABB486BF357F}" srcOrd="1" destOrd="0" presId="urn:microsoft.com/office/officeart/2008/layout/HalfCircleOrganizationChart"/>
    <dgm:cxn modelId="{B4EA9785-72FC-49A5-9869-69FBFD364AB9}" type="presParOf" srcId="{2E666AF6-2A0E-48A0-9A67-ABB486BF357F}" destId="{F4C00B2C-E0C9-497C-B6DA-51C60F56CC9D}" srcOrd="0" destOrd="0" presId="urn:microsoft.com/office/officeart/2008/layout/HalfCircleOrganizationChart"/>
    <dgm:cxn modelId="{60011BF6-D994-4C09-862B-4A66142FADD4}" type="presParOf" srcId="{2E666AF6-2A0E-48A0-9A67-ABB486BF357F}" destId="{0C44D197-9D55-41DB-8692-6566C7F14271}" srcOrd="1" destOrd="0" presId="urn:microsoft.com/office/officeart/2008/layout/HalfCircleOrganizationChart"/>
    <dgm:cxn modelId="{82264FAC-C5DA-42C3-9B3B-978A5A415167}" type="presParOf" srcId="{0C44D197-9D55-41DB-8692-6566C7F14271}" destId="{5DBA884C-F04C-46BD-996A-B696F452BBA4}" srcOrd="0" destOrd="0" presId="urn:microsoft.com/office/officeart/2008/layout/HalfCircleOrganizationChart"/>
    <dgm:cxn modelId="{D3A1B5B5-77EC-47E0-83EC-CD2970222E60}" type="presParOf" srcId="{5DBA884C-F04C-46BD-996A-B696F452BBA4}" destId="{13F6CCF0-2164-4958-A9E3-2E73A9F5AA28}" srcOrd="0" destOrd="0" presId="urn:microsoft.com/office/officeart/2008/layout/HalfCircleOrganizationChart"/>
    <dgm:cxn modelId="{60702D01-4FB1-49BE-BE1A-327728EE1700}" type="presParOf" srcId="{5DBA884C-F04C-46BD-996A-B696F452BBA4}" destId="{ADAFF7E7-17D0-4882-A173-2B63D171A0AC}" srcOrd="1" destOrd="0" presId="urn:microsoft.com/office/officeart/2008/layout/HalfCircleOrganizationChart"/>
    <dgm:cxn modelId="{914C95A6-EF0E-485E-BD68-6E7367AE43EB}" type="presParOf" srcId="{5DBA884C-F04C-46BD-996A-B696F452BBA4}" destId="{B779A718-752A-454A-B82C-497CCD8A4425}" srcOrd="2" destOrd="0" presId="urn:microsoft.com/office/officeart/2008/layout/HalfCircleOrganizationChart"/>
    <dgm:cxn modelId="{0588880B-329D-4F60-B021-8E902F6B0B53}" type="presParOf" srcId="{5DBA884C-F04C-46BD-996A-B696F452BBA4}" destId="{11CA7020-D90B-4DF4-AB4F-7714A55C124E}" srcOrd="3" destOrd="0" presId="urn:microsoft.com/office/officeart/2008/layout/HalfCircleOrganizationChart"/>
    <dgm:cxn modelId="{D2AA8D11-505C-4033-805C-779A629099F1}" type="presParOf" srcId="{0C44D197-9D55-41DB-8692-6566C7F14271}" destId="{21C6E805-330B-4C91-BB1D-90F923747708}" srcOrd="1" destOrd="0" presId="urn:microsoft.com/office/officeart/2008/layout/HalfCircleOrganizationChart"/>
    <dgm:cxn modelId="{74FB5D52-DACE-4BF9-8E58-BAC6A157A53A}" type="presParOf" srcId="{0C44D197-9D55-41DB-8692-6566C7F14271}" destId="{BF91BB56-9032-4468-BB52-51342CE493A6}" srcOrd="2" destOrd="0" presId="urn:microsoft.com/office/officeart/2008/layout/HalfCircleOrganizationChart"/>
    <dgm:cxn modelId="{6EA5195E-3E2D-4B0B-A177-ECA5A70B27F2}" type="presParOf" srcId="{2E666AF6-2A0E-48A0-9A67-ABB486BF357F}" destId="{254E98BB-4826-449B-ACC8-77762D15CDF2}" srcOrd="2" destOrd="0" presId="urn:microsoft.com/office/officeart/2008/layout/HalfCircleOrganizationChart"/>
    <dgm:cxn modelId="{FBD8FE3B-61EF-4FAC-9804-27048063EB3B}" type="presParOf" srcId="{2E666AF6-2A0E-48A0-9A67-ABB486BF357F}" destId="{A6192D40-5892-40D7-9110-C20E845F3A46}" srcOrd="3" destOrd="0" presId="urn:microsoft.com/office/officeart/2008/layout/HalfCircleOrganizationChart"/>
    <dgm:cxn modelId="{569E69E3-D197-4A85-BC30-B68747010829}" type="presParOf" srcId="{A6192D40-5892-40D7-9110-C20E845F3A46}" destId="{2472A105-3407-4384-BF32-E93927524A4C}" srcOrd="0" destOrd="0" presId="urn:microsoft.com/office/officeart/2008/layout/HalfCircleOrganizationChart"/>
    <dgm:cxn modelId="{E1AC13BF-E833-4CB1-A22E-3BEE94F1620C}" type="presParOf" srcId="{2472A105-3407-4384-BF32-E93927524A4C}" destId="{E9031FA6-BA5E-4F00-8645-11233E7D230C}" srcOrd="0" destOrd="0" presId="urn:microsoft.com/office/officeart/2008/layout/HalfCircleOrganizationChart"/>
    <dgm:cxn modelId="{2E7AB85A-D99C-403E-8B2C-4C0A244528B0}" type="presParOf" srcId="{2472A105-3407-4384-BF32-E93927524A4C}" destId="{B333AD7E-D4F3-4D10-B6DC-389736AAEB35}" srcOrd="1" destOrd="0" presId="urn:microsoft.com/office/officeart/2008/layout/HalfCircleOrganizationChart"/>
    <dgm:cxn modelId="{329C43AA-D340-4DA1-A58E-5490656ED915}" type="presParOf" srcId="{2472A105-3407-4384-BF32-E93927524A4C}" destId="{FD54F789-8704-4B34-9C27-6C1E26D5B68F}" srcOrd="2" destOrd="0" presId="urn:microsoft.com/office/officeart/2008/layout/HalfCircleOrganizationChart"/>
    <dgm:cxn modelId="{A83CF4E0-4CC4-4696-BBD5-D727C27AD595}" type="presParOf" srcId="{2472A105-3407-4384-BF32-E93927524A4C}" destId="{A2C51A11-FD98-40A4-8B04-5F7A698A4A83}" srcOrd="3" destOrd="0" presId="urn:microsoft.com/office/officeart/2008/layout/HalfCircleOrganizationChart"/>
    <dgm:cxn modelId="{09D57DC9-6870-44B4-98B0-795767D42543}" type="presParOf" srcId="{A6192D40-5892-40D7-9110-C20E845F3A46}" destId="{A211DD77-577E-4A5E-B97F-CF097BC547B4}" srcOrd="1" destOrd="0" presId="urn:microsoft.com/office/officeart/2008/layout/HalfCircleOrganizationChart"/>
    <dgm:cxn modelId="{12349352-E7E8-4720-98BA-F74C128AA0ED}" type="presParOf" srcId="{A6192D40-5892-40D7-9110-C20E845F3A46}" destId="{C37F1E32-7A33-41C7-9DE5-7A586B3AE1D4}" srcOrd="2" destOrd="0" presId="urn:microsoft.com/office/officeart/2008/layout/HalfCircleOrganizationChart"/>
    <dgm:cxn modelId="{E83D8961-9E0E-4715-A119-CE09D0D814E9}" type="presParOf" srcId="{EEBB4E73-417F-4A40-BE38-654054B0704F}" destId="{E07C6FB9-EAB8-44B4-9E25-758EFE6066EB}" srcOrd="2" destOrd="0" presId="urn:microsoft.com/office/officeart/2008/layout/HalfCircleOrganizationChart"/>
    <dgm:cxn modelId="{2FD74FF5-581C-42BF-8F6E-F7EB9F9FDE59}" type="presParOf" srcId="{C9101AFB-7C56-4587-B170-BB323B8F67B2}" destId="{B0AFC2AD-2E6E-4F7E-8254-F7597A3876C6}" srcOrd="4" destOrd="0" presId="urn:microsoft.com/office/officeart/2008/layout/HalfCircleOrganizationChart"/>
    <dgm:cxn modelId="{4BB19AC3-976B-4A1D-8A45-6B4A909A5218}" type="presParOf" srcId="{C9101AFB-7C56-4587-B170-BB323B8F67B2}" destId="{7A0BDED2-C1EC-41EC-8DD7-A3DA15D204E9}" srcOrd="5" destOrd="0" presId="urn:microsoft.com/office/officeart/2008/layout/HalfCircleOrganizationChart"/>
    <dgm:cxn modelId="{FC80B0CA-0FB5-4DCE-BCF5-25ED4238DACA}" type="presParOf" srcId="{7A0BDED2-C1EC-41EC-8DD7-A3DA15D204E9}" destId="{10046E7C-BE87-44D0-ADB0-3CC643B564E3}" srcOrd="0" destOrd="0" presId="urn:microsoft.com/office/officeart/2008/layout/HalfCircleOrganizationChart"/>
    <dgm:cxn modelId="{883702AA-5FD1-43EE-AFE0-48B0E68CCCD9}" type="presParOf" srcId="{10046E7C-BE87-44D0-ADB0-3CC643B564E3}" destId="{5AAE9180-586F-4094-86E1-333780180F99}" srcOrd="0" destOrd="0" presId="urn:microsoft.com/office/officeart/2008/layout/HalfCircleOrganizationChart"/>
    <dgm:cxn modelId="{1009900A-1A31-401E-A609-00B0BCBF24B2}" type="presParOf" srcId="{10046E7C-BE87-44D0-ADB0-3CC643B564E3}" destId="{6D890FB0-EB7D-4EB4-9B12-237F47903282}" srcOrd="1" destOrd="0" presId="urn:microsoft.com/office/officeart/2008/layout/HalfCircleOrganizationChart"/>
    <dgm:cxn modelId="{8B9A2BAC-A1A0-4348-8D4C-7388C112808F}" type="presParOf" srcId="{10046E7C-BE87-44D0-ADB0-3CC643B564E3}" destId="{B2511BFC-6F1E-4629-A006-A1D22E472307}" srcOrd="2" destOrd="0" presId="urn:microsoft.com/office/officeart/2008/layout/HalfCircleOrganizationChart"/>
    <dgm:cxn modelId="{A0EA4630-32B1-4303-BA15-F5D666986CC7}" type="presParOf" srcId="{10046E7C-BE87-44D0-ADB0-3CC643B564E3}" destId="{3C1B06FE-7B4A-47E1-B1EF-1AC27424B3D8}" srcOrd="3" destOrd="0" presId="urn:microsoft.com/office/officeart/2008/layout/HalfCircleOrganizationChart"/>
    <dgm:cxn modelId="{BA8730DE-1ED9-4541-95E5-337F32D2D8D8}" type="presParOf" srcId="{7A0BDED2-C1EC-41EC-8DD7-A3DA15D204E9}" destId="{0989BB44-7D05-4E7C-8BBC-552EB1903779}" srcOrd="1" destOrd="0" presId="urn:microsoft.com/office/officeart/2008/layout/HalfCircleOrganizationChart"/>
    <dgm:cxn modelId="{6D8991E4-58A9-45EA-9738-FF7D3363CE11}" type="presParOf" srcId="{0989BB44-7D05-4E7C-8BBC-552EB1903779}" destId="{690F1D5A-C732-4915-B56C-92A5539724B3}" srcOrd="0" destOrd="0" presId="urn:microsoft.com/office/officeart/2008/layout/HalfCircleOrganizationChart"/>
    <dgm:cxn modelId="{4D6E975B-57A8-4A3D-A6A7-E924BAA1F66C}" type="presParOf" srcId="{0989BB44-7D05-4E7C-8BBC-552EB1903779}" destId="{BFDD170D-18E0-41F2-AA8B-FB98DF094F77}" srcOrd="1" destOrd="0" presId="urn:microsoft.com/office/officeart/2008/layout/HalfCircleOrganizationChart"/>
    <dgm:cxn modelId="{0061062C-BE4A-403D-A556-92560BCFBD3E}" type="presParOf" srcId="{BFDD170D-18E0-41F2-AA8B-FB98DF094F77}" destId="{6285D5EA-DA64-46D2-B883-8D569ACC0C6E}" srcOrd="0" destOrd="0" presId="urn:microsoft.com/office/officeart/2008/layout/HalfCircleOrganizationChart"/>
    <dgm:cxn modelId="{60015527-2A2C-4C0E-8D0E-BB3CFE029A40}" type="presParOf" srcId="{6285D5EA-DA64-46D2-B883-8D569ACC0C6E}" destId="{F6298FF8-EACA-42AC-B888-D19AEFB23892}" srcOrd="0" destOrd="0" presId="urn:microsoft.com/office/officeart/2008/layout/HalfCircleOrganizationChart"/>
    <dgm:cxn modelId="{BCAD8B81-5E46-41C7-97C2-9199AC8FF0CB}" type="presParOf" srcId="{6285D5EA-DA64-46D2-B883-8D569ACC0C6E}" destId="{8B38E991-7BF7-4344-9E2C-73D6837DB06E}" srcOrd="1" destOrd="0" presId="urn:microsoft.com/office/officeart/2008/layout/HalfCircleOrganizationChart"/>
    <dgm:cxn modelId="{6742F8E8-5F01-4C34-AC26-0D97718C848E}" type="presParOf" srcId="{6285D5EA-DA64-46D2-B883-8D569ACC0C6E}" destId="{E5761EB6-CD9D-40ED-B811-1B6FCC1C645F}" srcOrd="2" destOrd="0" presId="urn:microsoft.com/office/officeart/2008/layout/HalfCircleOrganizationChart"/>
    <dgm:cxn modelId="{BC20E2A1-E807-4F4D-9B47-638FD510571E}" type="presParOf" srcId="{6285D5EA-DA64-46D2-B883-8D569ACC0C6E}" destId="{257C0EAC-302F-4716-8DC2-5350A95ED1E5}" srcOrd="3" destOrd="0" presId="urn:microsoft.com/office/officeart/2008/layout/HalfCircleOrganizationChart"/>
    <dgm:cxn modelId="{500BE0C6-2973-4501-ACC0-B7FE42D5A4F5}" type="presParOf" srcId="{BFDD170D-18E0-41F2-AA8B-FB98DF094F77}" destId="{E9B33E1A-4E1E-4E1D-BBB9-D3056392AB48}" srcOrd="1" destOrd="0" presId="urn:microsoft.com/office/officeart/2008/layout/HalfCircleOrganizationChart"/>
    <dgm:cxn modelId="{8266D54B-37AE-46EA-BA94-84ECFBA16113}" type="presParOf" srcId="{BFDD170D-18E0-41F2-AA8B-FB98DF094F77}" destId="{60D9EE4E-AF38-465B-A73B-BF240FB5016E}" srcOrd="2" destOrd="0" presId="urn:microsoft.com/office/officeart/2008/layout/HalfCircleOrganizationChart"/>
    <dgm:cxn modelId="{DC0AD6CF-1A38-4DD0-951D-3BB0CF4A78DC}" type="presParOf" srcId="{0989BB44-7D05-4E7C-8BBC-552EB1903779}" destId="{36439AC2-0655-4638-959E-EB1C39E2FF73}" srcOrd="2" destOrd="0" presId="urn:microsoft.com/office/officeart/2008/layout/HalfCircleOrganizationChart"/>
    <dgm:cxn modelId="{C0E042BA-F801-4F48-8FDF-92AC647655B4}" type="presParOf" srcId="{0989BB44-7D05-4E7C-8BBC-552EB1903779}" destId="{46833CEA-39BF-43E0-9C68-B4EA33D9C203}" srcOrd="3" destOrd="0" presId="urn:microsoft.com/office/officeart/2008/layout/HalfCircleOrganizationChart"/>
    <dgm:cxn modelId="{59A60504-B46A-4FF0-9117-0693C1F0039A}" type="presParOf" srcId="{46833CEA-39BF-43E0-9C68-B4EA33D9C203}" destId="{A24B8987-DBD0-4DF6-B4CE-DA744009C1CD}" srcOrd="0" destOrd="0" presId="urn:microsoft.com/office/officeart/2008/layout/HalfCircleOrganizationChart"/>
    <dgm:cxn modelId="{A14331B3-2A37-450B-985F-75A6DA89366C}" type="presParOf" srcId="{A24B8987-DBD0-4DF6-B4CE-DA744009C1CD}" destId="{5D9C2E6F-50F1-468B-893E-263AF20639A8}" srcOrd="0" destOrd="0" presId="urn:microsoft.com/office/officeart/2008/layout/HalfCircleOrganizationChart"/>
    <dgm:cxn modelId="{D7B4813F-2A7A-4524-B2D2-EAEBBF96E430}" type="presParOf" srcId="{A24B8987-DBD0-4DF6-B4CE-DA744009C1CD}" destId="{956F0772-C601-44D7-9011-00631EDE7EE8}" srcOrd="1" destOrd="0" presId="urn:microsoft.com/office/officeart/2008/layout/HalfCircleOrganizationChart"/>
    <dgm:cxn modelId="{D6185A5D-ED17-4620-90BF-F63CDBEA15A9}" type="presParOf" srcId="{A24B8987-DBD0-4DF6-B4CE-DA744009C1CD}" destId="{710D4F60-1ED6-4904-B390-5DA711AE4CF5}" srcOrd="2" destOrd="0" presId="urn:microsoft.com/office/officeart/2008/layout/HalfCircleOrganizationChart"/>
    <dgm:cxn modelId="{FB43C261-106C-4BC8-8208-E2101798D322}" type="presParOf" srcId="{A24B8987-DBD0-4DF6-B4CE-DA744009C1CD}" destId="{82D4BE77-1602-43DA-A31D-04CFA9D3CCA5}" srcOrd="3" destOrd="0" presId="urn:microsoft.com/office/officeart/2008/layout/HalfCircleOrganizationChart"/>
    <dgm:cxn modelId="{C681B5FE-986F-4B98-8C71-2B677202544E}" type="presParOf" srcId="{46833CEA-39BF-43E0-9C68-B4EA33D9C203}" destId="{29E421D0-334B-410C-8DBC-AED84893A008}" srcOrd="1" destOrd="0" presId="urn:microsoft.com/office/officeart/2008/layout/HalfCircleOrganizationChart"/>
    <dgm:cxn modelId="{6233D896-A82A-4F0E-BF67-FE9E091452FA}" type="presParOf" srcId="{46833CEA-39BF-43E0-9C68-B4EA33D9C203}" destId="{353B1465-7D90-40E2-A8C4-E7EB73D2EB33}" srcOrd="2" destOrd="0" presId="urn:microsoft.com/office/officeart/2008/layout/HalfCircleOrganizationChart"/>
    <dgm:cxn modelId="{CD1259F9-0F04-474F-9F2A-80F062D6CAE9}" type="presParOf" srcId="{7A0BDED2-C1EC-41EC-8DD7-A3DA15D204E9}" destId="{0D5D0B27-1D20-43E7-9A96-7A4CA3B6336F}" srcOrd="2" destOrd="0" presId="urn:microsoft.com/office/officeart/2008/layout/HalfCircleOrganizationChart"/>
    <dgm:cxn modelId="{B148D0D5-6A19-46A2-91C7-477C66187C76}" type="presParOf" srcId="{C9101AFB-7C56-4587-B170-BB323B8F67B2}" destId="{30999BA7-E067-421C-B799-7277759AC0BC}" srcOrd="6" destOrd="0" presId="urn:microsoft.com/office/officeart/2008/layout/HalfCircleOrganizationChart"/>
    <dgm:cxn modelId="{BE5D0C9C-097D-4F95-8E46-DB53FD4B7CB9}" type="presParOf" srcId="{C9101AFB-7C56-4587-B170-BB323B8F67B2}" destId="{FE1CAE2F-3966-4F4A-94CD-005140FA9CC4}" srcOrd="7" destOrd="0" presId="urn:microsoft.com/office/officeart/2008/layout/HalfCircleOrganizationChart"/>
    <dgm:cxn modelId="{3704B7E5-FE73-45F1-82AA-D91405B0EFCC}" type="presParOf" srcId="{FE1CAE2F-3966-4F4A-94CD-005140FA9CC4}" destId="{53E1272D-A716-4394-9844-E170D7D274B7}" srcOrd="0" destOrd="0" presId="urn:microsoft.com/office/officeart/2008/layout/HalfCircleOrganizationChart"/>
    <dgm:cxn modelId="{D3E63BEC-B421-478F-B216-D311D5E4AD25}" type="presParOf" srcId="{53E1272D-A716-4394-9844-E170D7D274B7}" destId="{6CD7CF1E-E9DB-4E94-8DF4-5BA10A60107A}" srcOrd="0" destOrd="0" presId="urn:microsoft.com/office/officeart/2008/layout/HalfCircleOrganizationChart"/>
    <dgm:cxn modelId="{20ED71DB-8FFA-4C81-8FB6-19AD854BA8F7}" type="presParOf" srcId="{53E1272D-A716-4394-9844-E170D7D274B7}" destId="{B539D3F9-823F-441B-B0A7-2AD3A4FD5901}" srcOrd="1" destOrd="0" presId="urn:microsoft.com/office/officeart/2008/layout/HalfCircleOrganizationChart"/>
    <dgm:cxn modelId="{1CEB2D9F-A952-4AA4-957B-C8E0EF3FB7F0}" type="presParOf" srcId="{53E1272D-A716-4394-9844-E170D7D274B7}" destId="{7FB3C073-F7D3-40BE-8CE0-CDF3074FDCD0}" srcOrd="2" destOrd="0" presId="urn:microsoft.com/office/officeart/2008/layout/HalfCircleOrganizationChart"/>
    <dgm:cxn modelId="{26DFE1F2-54BA-4157-9A0E-AD21240FF7BC}" type="presParOf" srcId="{53E1272D-A716-4394-9844-E170D7D274B7}" destId="{D1F39FA7-6BF5-4BA1-9CF7-983270715345}" srcOrd="3" destOrd="0" presId="urn:microsoft.com/office/officeart/2008/layout/HalfCircleOrganizationChart"/>
    <dgm:cxn modelId="{8D6C727A-4269-4BA0-9B66-11F7950C9DEB}" type="presParOf" srcId="{FE1CAE2F-3966-4F4A-94CD-005140FA9CC4}" destId="{557B9AB6-B6A2-4535-8567-A0A72BA5B161}" srcOrd="1" destOrd="0" presId="urn:microsoft.com/office/officeart/2008/layout/HalfCircleOrganizationChart"/>
    <dgm:cxn modelId="{7A084D9F-5346-47DD-814B-FA15C1092E6D}" type="presParOf" srcId="{557B9AB6-B6A2-4535-8567-A0A72BA5B161}" destId="{EDD1F35D-2B53-4568-98DB-9DD71E91F4AB}" srcOrd="0" destOrd="0" presId="urn:microsoft.com/office/officeart/2008/layout/HalfCircleOrganizationChart"/>
    <dgm:cxn modelId="{0105EB66-0808-4B10-B260-B285EE59A9FE}" type="presParOf" srcId="{557B9AB6-B6A2-4535-8567-A0A72BA5B161}" destId="{A147F86D-389B-40C2-A527-63060711311D}" srcOrd="1" destOrd="0" presId="urn:microsoft.com/office/officeart/2008/layout/HalfCircleOrganizationChart"/>
    <dgm:cxn modelId="{38D0229D-7009-4E3C-B960-BA471A448023}" type="presParOf" srcId="{A147F86D-389B-40C2-A527-63060711311D}" destId="{1CD046AF-FC73-4BC4-AAEF-400107C27CFF}" srcOrd="0" destOrd="0" presId="urn:microsoft.com/office/officeart/2008/layout/HalfCircleOrganizationChart"/>
    <dgm:cxn modelId="{38BCA502-4154-4816-8055-674A229AC640}" type="presParOf" srcId="{1CD046AF-FC73-4BC4-AAEF-400107C27CFF}" destId="{A1D38D08-DA45-45D7-9A05-6911EC0EC600}" srcOrd="0" destOrd="0" presId="urn:microsoft.com/office/officeart/2008/layout/HalfCircleOrganizationChart"/>
    <dgm:cxn modelId="{90B57BFD-F797-4DB5-8AC0-013EE7DA2F20}" type="presParOf" srcId="{1CD046AF-FC73-4BC4-AAEF-400107C27CFF}" destId="{B0E18F5F-29A7-4CAD-9F3D-5A525828F055}" srcOrd="1" destOrd="0" presId="urn:microsoft.com/office/officeart/2008/layout/HalfCircleOrganizationChart"/>
    <dgm:cxn modelId="{A7304D9E-231B-4EBE-83EF-032A64AF4428}" type="presParOf" srcId="{1CD046AF-FC73-4BC4-AAEF-400107C27CFF}" destId="{3A3937E3-ED2D-4250-8885-3B54F1B836CA}" srcOrd="2" destOrd="0" presId="urn:microsoft.com/office/officeart/2008/layout/HalfCircleOrganizationChart"/>
    <dgm:cxn modelId="{58C479E3-506C-422C-AA29-58B82428BFFE}" type="presParOf" srcId="{1CD046AF-FC73-4BC4-AAEF-400107C27CFF}" destId="{2C0576FC-6171-4C6A-99FA-8703693910AC}" srcOrd="3" destOrd="0" presId="urn:microsoft.com/office/officeart/2008/layout/HalfCircleOrganizationChart"/>
    <dgm:cxn modelId="{14E61181-CD2A-41E7-A2A4-7E1FBAD8706D}" type="presParOf" srcId="{A147F86D-389B-40C2-A527-63060711311D}" destId="{891A93F1-D5E5-4506-9E51-0C2983EE9960}" srcOrd="1" destOrd="0" presId="urn:microsoft.com/office/officeart/2008/layout/HalfCircleOrganizationChart"/>
    <dgm:cxn modelId="{25951339-EB37-421D-B309-F1CFCADE65A4}" type="presParOf" srcId="{A147F86D-389B-40C2-A527-63060711311D}" destId="{CC87828E-406A-49ED-8B11-9B1E5029CB0F}" srcOrd="2" destOrd="0" presId="urn:microsoft.com/office/officeart/2008/layout/HalfCircleOrganizationChart"/>
    <dgm:cxn modelId="{A2071C30-0F07-4C97-A523-C193FCC10595}" type="presParOf" srcId="{557B9AB6-B6A2-4535-8567-A0A72BA5B161}" destId="{3ED1654A-FB48-4995-B852-A8DE66AC1461}" srcOrd="2" destOrd="0" presId="urn:microsoft.com/office/officeart/2008/layout/HalfCircleOrganizationChart"/>
    <dgm:cxn modelId="{2B284AF6-1D0C-4A56-9D14-B3D1A2D7764D}" type="presParOf" srcId="{557B9AB6-B6A2-4535-8567-A0A72BA5B161}" destId="{68456594-B896-4366-806C-D7A874C7614E}" srcOrd="3" destOrd="0" presId="urn:microsoft.com/office/officeart/2008/layout/HalfCircleOrganizationChart"/>
    <dgm:cxn modelId="{0EF02517-7EF9-402A-823F-D9EF2A57BD8F}" type="presParOf" srcId="{68456594-B896-4366-806C-D7A874C7614E}" destId="{5B8A286C-08B6-4B0E-BA54-8497D49969D1}" srcOrd="0" destOrd="0" presId="urn:microsoft.com/office/officeart/2008/layout/HalfCircleOrganizationChart"/>
    <dgm:cxn modelId="{C87AEAC5-4A59-4878-A05F-C196DAD993B8}" type="presParOf" srcId="{5B8A286C-08B6-4B0E-BA54-8497D49969D1}" destId="{2D8CE203-8E30-4AC2-8B3C-8D26C2CE36F9}" srcOrd="0" destOrd="0" presId="urn:microsoft.com/office/officeart/2008/layout/HalfCircleOrganizationChart"/>
    <dgm:cxn modelId="{0E0F40AA-66DF-4B09-ADC3-AB621E12C0FF}" type="presParOf" srcId="{5B8A286C-08B6-4B0E-BA54-8497D49969D1}" destId="{FA85E690-9331-4C28-BBE9-665FE75495AF}" srcOrd="1" destOrd="0" presId="urn:microsoft.com/office/officeart/2008/layout/HalfCircleOrganizationChart"/>
    <dgm:cxn modelId="{7F6BCF1E-99C4-487B-B318-65663F22979A}" type="presParOf" srcId="{5B8A286C-08B6-4B0E-BA54-8497D49969D1}" destId="{50235F6C-6E08-4A08-B515-EEAE504C96F0}" srcOrd="2" destOrd="0" presId="urn:microsoft.com/office/officeart/2008/layout/HalfCircleOrganizationChart"/>
    <dgm:cxn modelId="{2B7692E3-6D75-44A6-9D41-D0902B6DEE79}" type="presParOf" srcId="{5B8A286C-08B6-4B0E-BA54-8497D49969D1}" destId="{778C865D-3104-4A8B-855C-CDC5767DEBCC}" srcOrd="3" destOrd="0" presId="urn:microsoft.com/office/officeart/2008/layout/HalfCircleOrganizationChart"/>
    <dgm:cxn modelId="{53033F6A-8685-4851-ADA3-5593F844165C}" type="presParOf" srcId="{68456594-B896-4366-806C-D7A874C7614E}" destId="{96540C84-2A9D-442C-8308-720BEC3433D2}" srcOrd="1" destOrd="0" presId="urn:microsoft.com/office/officeart/2008/layout/HalfCircleOrganizationChart"/>
    <dgm:cxn modelId="{39B15594-07D7-4EF7-8213-60352CB2E642}" type="presParOf" srcId="{68456594-B896-4366-806C-D7A874C7614E}" destId="{AC814047-5EB4-4A38-8F72-090F520C75BF}" srcOrd="2" destOrd="0" presId="urn:microsoft.com/office/officeart/2008/layout/HalfCircleOrganizationChart"/>
    <dgm:cxn modelId="{4448DF06-7FF9-450C-9BE1-B1F1ABA9AEF1}" type="presParOf" srcId="{557B9AB6-B6A2-4535-8567-A0A72BA5B161}" destId="{970A7606-F0D0-41D3-8964-797CF034C56F}" srcOrd="4" destOrd="0" presId="urn:microsoft.com/office/officeart/2008/layout/HalfCircleOrganizationChart"/>
    <dgm:cxn modelId="{9E82D1A2-AE86-4EE5-9616-D9420B7C06FF}" type="presParOf" srcId="{557B9AB6-B6A2-4535-8567-A0A72BA5B161}" destId="{7A1AA7A1-07E1-4C9F-ADF1-9DF28DEABF46}" srcOrd="5" destOrd="0" presId="urn:microsoft.com/office/officeart/2008/layout/HalfCircleOrganizationChart"/>
    <dgm:cxn modelId="{7ACEF4C0-F6EC-4D8C-BD36-1E85E5ABC0BB}" type="presParOf" srcId="{7A1AA7A1-07E1-4C9F-ADF1-9DF28DEABF46}" destId="{AB87AC6E-5739-4A97-BC90-106338761A19}" srcOrd="0" destOrd="0" presId="urn:microsoft.com/office/officeart/2008/layout/HalfCircleOrganizationChart"/>
    <dgm:cxn modelId="{235007C4-7D81-46E6-A269-D881617660FB}" type="presParOf" srcId="{AB87AC6E-5739-4A97-BC90-106338761A19}" destId="{4A18AE8C-5669-47BC-90A1-ADF3F99DEC15}" srcOrd="0" destOrd="0" presId="urn:microsoft.com/office/officeart/2008/layout/HalfCircleOrganizationChart"/>
    <dgm:cxn modelId="{E00A31D8-4293-4141-92F8-8C9B6039FD53}" type="presParOf" srcId="{AB87AC6E-5739-4A97-BC90-106338761A19}" destId="{251DA631-5D04-4281-BAB2-5FA21EFF7FCF}" srcOrd="1" destOrd="0" presId="urn:microsoft.com/office/officeart/2008/layout/HalfCircleOrganizationChart"/>
    <dgm:cxn modelId="{BE5C9639-9A6A-44DF-B60F-1F423AA58885}" type="presParOf" srcId="{AB87AC6E-5739-4A97-BC90-106338761A19}" destId="{0BC577F1-A0F5-4AFA-9F8A-EB13220A2D91}" srcOrd="2" destOrd="0" presId="urn:microsoft.com/office/officeart/2008/layout/HalfCircleOrganizationChart"/>
    <dgm:cxn modelId="{AB88B859-5EEC-4306-9AAC-7B06A0F12D4E}" type="presParOf" srcId="{AB87AC6E-5739-4A97-BC90-106338761A19}" destId="{F2936C74-9E19-4FA7-9516-B59F6AF6AA70}" srcOrd="3" destOrd="0" presId="urn:microsoft.com/office/officeart/2008/layout/HalfCircleOrganizationChart"/>
    <dgm:cxn modelId="{8033FC83-C1A4-4CE8-80C8-05A0E17FCFA6}" type="presParOf" srcId="{7A1AA7A1-07E1-4C9F-ADF1-9DF28DEABF46}" destId="{ACCED357-EE38-436B-BED5-BC0C07BF43DE}" srcOrd="1" destOrd="0" presId="urn:microsoft.com/office/officeart/2008/layout/HalfCircleOrganizationChart"/>
    <dgm:cxn modelId="{6A0F95C4-1073-4559-BE13-0AC735989B93}" type="presParOf" srcId="{7A1AA7A1-07E1-4C9F-ADF1-9DF28DEABF46}" destId="{528A151C-EA2D-4D24-A0DA-83C59680A3A6}" srcOrd="2" destOrd="0" presId="urn:microsoft.com/office/officeart/2008/layout/HalfCircleOrganizationChart"/>
    <dgm:cxn modelId="{A0A17CA2-DBB5-4F8C-AC2B-9D6F98F7C0DA}" type="presParOf" srcId="{557B9AB6-B6A2-4535-8567-A0A72BA5B161}" destId="{16A3ABEE-82E8-4B32-82B1-57EE529E02BF}" srcOrd="6" destOrd="0" presId="urn:microsoft.com/office/officeart/2008/layout/HalfCircleOrganizationChart"/>
    <dgm:cxn modelId="{38C2529C-C139-40BC-AF3C-3FBA09145795}" type="presParOf" srcId="{557B9AB6-B6A2-4535-8567-A0A72BA5B161}" destId="{3947AB39-CCEC-4C83-B591-CB8AE3FBBED7}" srcOrd="7" destOrd="0" presId="urn:microsoft.com/office/officeart/2008/layout/HalfCircleOrganizationChart"/>
    <dgm:cxn modelId="{D9F20777-23F0-44C8-8B6F-388D9F44E1FB}" type="presParOf" srcId="{3947AB39-CCEC-4C83-B591-CB8AE3FBBED7}" destId="{25CB8DB5-91F3-4315-BBAE-AFCE82E33259}" srcOrd="0" destOrd="0" presId="urn:microsoft.com/office/officeart/2008/layout/HalfCircleOrganizationChart"/>
    <dgm:cxn modelId="{96412FA6-6969-43D4-96E8-8058235A8CCB}" type="presParOf" srcId="{25CB8DB5-91F3-4315-BBAE-AFCE82E33259}" destId="{FF2BDED3-2F4B-4600-908D-4CFBAB140A77}" srcOrd="0" destOrd="0" presId="urn:microsoft.com/office/officeart/2008/layout/HalfCircleOrganizationChart"/>
    <dgm:cxn modelId="{3FF37EE3-4E9A-49EF-B05A-81C767A07083}" type="presParOf" srcId="{25CB8DB5-91F3-4315-BBAE-AFCE82E33259}" destId="{1F70CDE9-DE2F-4CAD-85C9-B1E2ED9B8875}" srcOrd="1" destOrd="0" presId="urn:microsoft.com/office/officeart/2008/layout/HalfCircleOrganizationChart"/>
    <dgm:cxn modelId="{3DE88E45-092D-4AB6-B56C-B56153F1E20D}" type="presParOf" srcId="{25CB8DB5-91F3-4315-BBAE-AFCE82E33259}" destId="{61D5A075-3CFE-48BE-8AFE-215EB0E25CED}" srcOrd="2" destOrd="0" presId="urn:microsoft.com/office/officeart/2008/layout/HalfCircleOrganizationChart"/>
    <dgm:cxn modelId="{C6DE7946-98BA-4550-ACF0-9EF97CCDC38C}" type="presParOf" srcId="{25CB8DB5-91F3-4315-BBAE-AFCE82E33259}" destId="{E5EB767F-2B0E-4FB7-BA94-8CEE66AA4F65}" srcOrd="3" destOrd="0" presId="urn:microsoft.com/office/officeart/2008/layout/HalfCircleOrganizationChart"/>
    <dgm:cxn modelId="{E756A7A6-E875-484C-8946-E3AFC12A06C1}" type="presParOf" srcId="{3947AB39-CCEC-4C83-B591-CB8AE3FBBED7}" destId="{9045D25A-EEAC-4113-85DA-1EB35D65DEFC}" srcOrd="1" destOrd="0" presId="urn:microsoft.com/office/officeart/2008/layout/HalfCircleOrganizationChart"/>
    <dgm:cxn modelId="{B8538B7A-50D1-408B-8B18-2D1B9658D5B7}" type="presParOf" srcId="{3947AB39-CCEC-4C83-B591-CB8AE3FBBED7}" destId="{43012C75-79ED-4D74-9FA0-54FE633923D5}" srcOrd="2" destOrd="0" presId="urn:microsoft.com/office/officeart/2008/layout/HalfCircleOrganizationChart"/>
    <dgm:cxn modelId="{E44ECB52-8A84-4A65-A5E9-685CCEC0D3B3}" type="presParOf" srcId="{FE1CAE2F-3966-4F4A-94CD-005140FA9CC4}" destId="{91D359C1-A012-4986-ABCC-D45CBC344EF8}" srcOrd="2" destOrd="0" presId="urn:microsoft.com/office/officeart/2008/layout/HalfCircleOrganizationChart"/>
    <dgm:cxn modelId="{62BCFB30-0C41-47FA-811A-D9DCD016BFC2}" type="presParOf" srcId="{C9101AFB-7C56-4587-B170-BB323B8F67B2}" destId="{1439AA3A-E63D-4A34-AC4F-E041C4625D24}" srcOrd="8" destOrd="0" presId="urn:microsoft.com/office/officeart/2008/layout/HalfCircleOrganizationChart"/>
    <dgm:cxn modelId="{DF244C0A-1ECE-4590-A509-E36A12B4F5D8}" type="presParOf" srcId="{C9101AFB-7C56-4587-B170-BB323B8F67B2}" destId="{CD85031E-BFDD-4240-814C-C50B2E91E1C9}" srcOrd="9" destOrd="0" presId="urn:microsoft.com/office/officeart/2008/layout/HalfCircleOrganizationChart"/>
    <dgm:cxn modelId="{BBA40577-1FB2-4D7B-9EC6-7FD042F80646}" type="presParOf" srcId="{CD85031E-BFDD-4240-814C-C50B2E91E1C9}" destId="{9935E663-5696-483B-8A9D-85271E33F1C5}" srcOrd="0" destOrd="0" presId="urn:microsoft.com/office/officeart/2008/layout/HalfCircleOrganizationChart"/>
    <dgm:cxn modelId="{0B2EE1C0-3906-40D6-8AB8-B61D8E9B99E4}" type="presParOf" srcId="{9935E663-5696-483B-8A9D-85271E33F1C5}" destId="{444D9285-119B-429E-A885-D752C82D528E}" srcOrd="0" destOrd="0" presId="urn:microsoft.com/office/officeart/2008/layout/HalfCircleOrganizationChart"/>
    <dgm:cxn modelId="{4F6A01B2-6870-4216-A742-D3063AE246E2}" type="presParOf" srcId="{9935E663-5696-483B-8A9D-85271E33F1C5}" destId="{FC23D680-324B-44F1-857B-7EFE025759FB}" srcOrd="1" destOrd="0" presId="urn:microsoft.com/office/officeart/2008/layout/HalfCircleOrganizationChart"/>
    <dgm:cxn modelId="{0C3BDC48-1193-4525-A528-9044BACEBCDE}" type="presParOf" srcId="{9935E663-5696-483B-8A9D-85271E33F1C5}" destId="{31E39746-E041-4CEE-AB7A-19D3514D9976}" srcOrd="2" destOrd="0" presId="urn:microsoft.com/office/officeart/2008/layout/HalfCircleOrganizationChart"/>
    <dgm:cxn modelId="{682ED87F-6DEF-4FFD-97D3-CB35E405241D}" type="presParOf" srcId="{9935E663-5696-483B-8A9D-85271E33F1C5}" destId="{C688C67D-A054-40E4-A6C4-064364F82860}" srcOrd="3" destOrd="0" presId="urn:microsoft.com/office/officeart/2008/layout/HalfCircleOrganizationChart"/>
    <dgm:cxn modelId="{ED8C8B23-C139-4BBD-A493-0404F0C5BF44}" type="presParOf" srcId="{CD85031E-BFDD-4240-814C-C50B2E91E1C9}" destId="{2B028A71-08E2-45FE-8947-2ECC11886C01}" srcOrd="1" destOrd="0" presId="urn:microsoft.com/office/officeart/2008/layout/HalfCircleOrganizationChart"/>
    <dgm:cxn modelId="{BD37C5E0-1075-4716-B2D7-14A95C9536ED}" type="presParOf" srcId="{2B028A71-08E2-45FE-8947-2ECC11886C01}" destId="{B6556302-3977-4C88-8A87-84671885A1F4}" srcOrd="0" destOrd="0" presId="urn:microsoft.com/office/officeart/2008/layout/HalfCircleOrganizationChart"/>
    <dgm:cxn modelId="{EDDE9BB9-8698-496B-B70D-99E4EE314DE9}" type="presParOf" srcId="{2B028A71-08E2-45FE-8947-2ECC11886C01}" destId="{7AE04A63-2891-4B0E-A6B0-3203916EFD8D}" srcOrd="1" destOrd="0" presId="urn:microsoft.com/office/officeart/2008/layout/HalfCircleOrganizationChart"/>
    <dgm:cxn modelId="{20DD6739-09E6-45F2-995A-83064B2B63B5}" type="presParOf" srcId="{7AE04A63-2891-4B0E-A6B0-3203916EFD8D}" destId="{08C10AB9-3CC2-4E7B-B539-5E1DBD8CA209}" srcOrd="0" destOrd="0" presId="urn:microsoft.com/office/officeart/2008/layout/HalfCircleOrganizationChart"/>
    <dgm:cxn modelId="{09A22BE3-CE3C-4BFF-B14D-63849069031C}" type="presParOf" srcId="{08C10AB9-3CC2-4E7B-B539-5E1DBD8CA209}" destId="{B8E6CE90-48EF-4169-8F91-5000CA280806}" srcOrd="0" destOrd="0" presId="urn:microsoft.com/office/officeart/2008/layout/HalfCircleOrganizationChart"/>
    <dgm:cxn modelId="{89DA2AA0-D798-4707-B994-CCDC70DA9370}" type="presParOf" srcId="{08C10AB9-3CC2-4E7B-B539-5E1DBD8CA209}" destId="{18D08EDE-C945-4453-BE8E-39EA3C178DD1}" srcOrd="1" destOrd="0" presId="urn:microsoft.com/office/officeart/2008/layout/HalfCircleOrganizationChart"/>
    <dgm:cxn modelId="{4FBCBD3A-1A76-4C27-AA97-6F1F5A4A8D98}" type="presParOf" srcId="{08C10AB9-3CC2-4E7B-B539-5E1DBD8CA209}" destId="{45ED4BC6-FC83-4CA1-9549-6D2CA519AA6D}" srcOrd="2" destOrd="0" presId="urn:microsoft.com/office/officeart/2008/layout/HalfCircleOrganizationChart"/>
    <dgm:cxn modelId="{CEEDC086-BCB5-4E74-B45D-43538C4E3AA5}" type="presParOf" srcId="{08C10AB9-3CC2-4E7B-B539-5E1DBD8CA209}" destId="{37019B39-DC00-4279-AE47-FC844EE2A04F}" srcOrd="3" destOrd="0" presId="urn:microsoft.com/office/officeart/2008/layout/HalfCircleOrganizationChart"/>
    <dgm:cxn modelId="{E91377AE-BB56-4E32-89B5-F64AA65F1F59}" type="presParOf" srcId="{7AE04A63-2891-4B0E-A6B0-3203916EFD8D}" destId="{90200EDB-2EE8-4FDC-8849-7329A9FBA061}" srcOrd="1" destOrd="0" presId="urn:microsoft.com/office/officeart/2008/layout/HalfCircleOrganizationChart"/>
    <dgm:cxn modelId="{A28B10A6-CCA5-472E-8C06-1A12F364E15A}" type="presParOf" srcId="{7AE04A63-2891-4B0E-A6B0-3203916EFD8D}" destId="{E4F9E97D-FA6E-4E70-B66D-3E0173A673E8}" srcOrd="2" destOrd="0" presId="urn:microsoft.com/office/officeart/2008/layout/HalfCircleOrganizationChart"/>
    <dgm:cxn modelId="{5267F633-AFCC-4D01-BC75-24A4CBF31DFE}" type="presParOf" srcId="{2B028A71-08E2-45FE-8947-2ECC11886C01}" destId="{8ABEC61B-CB1B-4949-B937-5C228371E3C3}" srcOrd="2" destOrd="0" presId="urn:microsoft.com/office/officeart/2008/layout/HalfCircleOrganizationChart"/>
    <dgm:cxn modelId="{BF06A547-183A-4A8D-B2CF-ED74CE9377CB}" type="presParOf" srcId="{2B028A71-08E2-45FE-8947-2ECC11886C01}" destId="{2FD0F0F5-8BB4-45AF-A1F8-D7F1AEFE46F9}" srcOrd="3" destOrd="0" presId="urn:microsoft.com/office/officeart/2008/layout/HalfCircleOrganizationChart"/>
    <dgm:cxn modelId="{4A0762CD-D8B1-4619-8E91-BF577EF5B10C}" type="presParOf" srcId="{2FD0F0F5-8BB4-45AF-A1F8-D7F1AEFE46F9}" destId="{0EFA5A65-1975-465A-8C52-53C959B0E1E4}" srcOrd="0" destOrd="0" presId="urn:microsoft.com/office/officeart/2008/layout/HalfCircleOrganizationChart"/>
    <dgm:cxn modelId="{483E169F-9126-46E3-933F-ABCB8CFD090E}" type="presParOf" srcId="{0EFA5A65-1975-465A-8C52-53C959B0E1E4}" destId="{68D4BE1A-D175-4FBD-B7CF-1F0B6E30AF61}" srcOrd="0" destOrd="0" presId="urn:microsoft.com/office/officeart/2008/layout/HalfCircleOrganizationChart"/>
    <dgm:cxn modelId="{E7037176-7299-43CB-9F12-7FC15AAAD106}" type="presParOf" srcId="{0EFA5A65-1975-465A-8C52-53C959B0E1E4}" destId="{C754DFFA-E260-4524-A1F5-7D61C411815D}" srcOrd="1" destOrd="0" presId="urn:microsoft.com/office/officeart/2008/layout/HalfCircleOrganizationChart"/>
    <dgm:cxn modelId="{AB2E7FD7-1934-462A-AB88-D6057512B7AD}" type="presParOf" srcId="{0EFA5A65-1975-465A-8C52-53C959B0E1E4}" destId="{DF9123FE-AED3-469A-8807-5C5E141BDB55}" srcOrd="2" destOrd="0" presId="urn:microsoft.com/office/officeart/2008/layout/HalfCircleOrganizationChart"/>
    <dgm:cxn modelId="{55264D5F-5000-4B3E-9813-C7DD42B046F9}" type="presParOf" srcId="{0EFA5A65-1975-465A-8C52-53C959B0E1E4}" destId="{823FBB5E-5568-4B11-BCFD-E445D2516A11}" srcOrd="3" destOrd="0" presId="urn:microsoft.com/office/officeart/2008/layout/HalfCircleOrganizationChart"/>
    <dgm:cxn modelId="{CBC6B647-FABE-4F9C-9161-F599810B52A6}" type="presParOf" srcId="{2FD0F0F5-8BB4-45AF-A1F8-D7F1AEFE46F9}" destId="{CD817FA9-C8C9-4A37-A45F-F3F5B9A0D494}" srcOrd="1" destOrd="0" presId="urn:microsoft.com/office/officeart/2008/layout/HalfCircleOrganizationChart"/>
    <dgm:cxn modelId="{B2A69C4F-D301-4347-A61A-08D6E7F014F7}" type="presParOf" srcId="{2FD0F0F5-8BB4-45AF-A1F8-D7F1AEFE46F9}" destId="{2286B231-232B-453A-9528-B813241BE362}" srcOrd="2" destOrd="0" presId="urn:microsoft.com/office/officeart/2008/layout/HalfCircleOrganizationChart"/>
    <dgm:cxn modelId="{B0FD15FC-3272-472C-83DC-03814E42B1D7}" type="presParOf" srcId="{2B028A71-08E2-45FE-8947-2ECC11886C01}" destId="{07FB1A48-E1C3-4267-8ED6-E92835AC85CD}" srcOrd="4" destOrd="0" presId="urn:microsoft.com/office/officeart/2008/layout/HalfCircleOrganizationChart"/>
    <dgm:cxn modelId="{AB050602-3271-4517-A72D-0859C93099B5}" type="presParOf" srcId="{2B028A71-08E2-45FE-8947-2ECC11886C01}" destId="{996E1059-B15B-47ED-8936-478B3206EBC6}" srcOrd="5" destOrd="0" presId="urn:microsoft.com/office/officeart/2008/layout/HalfCircleOrganizationChart"/>
    <dgm:cxn modelId="{58BE35B7-E5AD-47D4-8CB3-6542197C4674}" type="presParOf" srcId="{996E1059-B15B-47ED-8936-478B3206EBC6}" destId="{87879D54-2514-48AE-A21C-81E06754E95D}" srcOrd="0" destOrd="0" presId="urn:microsoft.com/office/officeart/2008/layout/HalfCircleOrganizationChart"/>
    <dgm:cxn modelId="{A700771B-0F51-4BE0-99CD-26B2787434B3}" type="presParOf" srcId="{87879D54-2514-48AE-A21C-81E06754E95D}" destId="{1B9AD956-9B7B-4562-B70D-DFB155A8978E}" srcOrd="0" destOrd="0" presId="urn:microsoft.com/office/officeart/2008/layout/HalfCircleOrganizationChart"/>
    <dgm:cxn modelId="{9270C993-8397-4306-B9BE-C073DDB54920}" type="presParOf" srcId="{87879D54-2514-48AE-A21C-81E06754E95D}" destId="{5DE74000-5536-4EDF-86D6-366B0B6CC91E}" srcOrd="1" destOrd="0" presId="urn:microsoft.com/office/officeart/2008/layout/HalfCircleOrganizationChart"/>
    <dgm:cxn modelId="{B99A9B18-4469-44FB-9F9F-D4E5E9D8DF51}" type="presParOf" srcId="{87879D54-2514-48AE-A21C-81E06754E95D}" destId="{F99A791D-9458-425D-BEC6-33C9393FFA88}" srcOrd="2" destOrd="0" presId="urn:microsoft.com/office/officeart/2008/layout/HalfCircleOrganizationChart"/>
    <dgm:cxn modelId="{192931CE-358F-42A3-A630-9DCD9C2068D3}" type="presParOf" srcId="{87879D54-2514-48AE-A21C-81E06754E95D}" destId="{05C7B07B-7197-4661-A232-C6804D255963}" srcOrd="3" destOrd="0" presId="urn:microsoft.com/office/officeart/2008/layout/HalfCircleOrganizationChart"/>
    <dgm:cxn modelId="{8B2233B0-C8AB-4F1A-8308-0952D5A13212}" type="presParOf" srcId="{996E1059-B15B-47ED-8936-478B3206EBC6}" destId="{8780946C-1FAF-425F-8D70-837ECD1794EA}" srcOrd="1" destOrd="0" presId="urn:microsoft.com/office/officeart/2008/layout/HalfCircleOrganizationChart"/>
    <dgm:cxn modelId="{ADA2D772-CA2E-4286-BCA6-2BA274960B22}" type="presParOf" srcId="{996E1059-B15B-47ED-8936-478B3206EBC6}" destId="{77DC4D5F-2946-468B-BD56-E2A0552E22D2}" srcOrd="2" destOrd="0" presId="urn:microsoft.com/office/officeart/2008/layout/HalfCircleOrganizationChart"/>
    <dgm:cxn modelId="{188DAA90-A651-47A3-AD61-A6FF1C1E5083}" type="presParOf" srcId="{2B028A71-08E2-45FE-8947-2ECC11886C01}" destId="{22FC7AB3-463A-4935-9496-85A4F53617CE}" srcOrd="6" destOrd="0" presId="urn:microsoft.com/office/officeart/2008/layout/HalfCircleOrganizationChart"/>
    <dgm:cxn modelId="{32FDD3B3-1BF3-4288-95A2-0B0D1489E962}" type="presParOf" srcId="{2B028A71-08E2-45FE-8947-2ECC11886C01}" destId="{1A7D51E0-21BE-4A10-92E0-6196C4BAE172}" srcOrd="7" destOrd="0" presId="urn:microsoft.com/office/officeart/2008/layout/HalfCircleOrganizationChart"/>
    <dgm:cxn modelId="{790A9E80-CD58-48BD-8A60-CD30B0DD1635}" type="presParOf" srcId="{1A7D51E0-21BE-4A10-92E0-6196C4BAE172}" destId="{E372CE69-C9DB-4202-966D-A87924783B36}" srcOrd="0" destOrd="0" presId="urn:microsoft.com/office/officeart/2008/layout/HalfCircleOrganizationChart"/>
    <dgm:cxn modelId="{BCFD9799-90EE-4EE1-9C79-84F99398FB5A}" type="presParOf" srcId="{E372CE69-C9DB-4202-966D-A87924783B36}" destId="{09D08BC5-B9A9-4437-9FD1-9E0A711A4A9C}" srcOrd="0" destOrd="0" presId="urn:microsoft.com/office/officeart/2008/layout/HalfCircleOrganizationChart"/>
    <dgm:cxn modelId="{AD624B6C-8778-475A-84BB-80F46CFAAF9A}" type="presParOf" srcId="{E372CE69-C9DB-4202-966D-A87924783B36}" destId="{147C2E4F-71B1-44B8-919B-CBF0FFE8A04B}" srcOrd="1" destOrd="0" presId="urn:microsoft.com/office/officeart/2008/layout/HalfCircleOrganizationChart"/>
    <dgm:cxn modelId="{AA67A54A-EAAD-4F15-87CF-AF2777377DF0}" type="presParOf" srcId="{E372CE69-C9DB-4202-966D-A87924783B36}" destId="{610ADD24-8342-4920-9502-409184946F44}" srcOrd="2" destOrd="0" presId="urn:microsoft.com/office/officeart/2008/layout/HalfCircleOrganizationChart"/>
    <dgm:cxn modelId="{F1531CBF-1ACC-4304-836F-8B7FDE1CDB38}" type="presParOf" srcId="{E372CE69-C9DB-4202-966D-A87924783B36}" destId="{AF4D4E93-0F76-4C6D-97B5-C2615FADC459}" srcOrd="3" destOrd="0" presId="urn:microsoft.com/office/officeart/2008/layout/HalfCircleOrganizationChart"/>
    <dgm:cxn modelId="{AEB92027-DEEE-4EE6-8E0E-A8B598EA099B}" type="presParOf" srcId="{1A7D51E0-21BE-4A10-92E0-6196C4BAE172}" destId="{5857F787-07AE-49EA-B920-C4ED3F36E367}" srcOrd="1" destOrd="0" presId="urn:microsoft.com/office/officeart/2008/layout/HalfCircleOrganizationChart"/>
    <dgm:cxn modelId="{C4FCDE2C-0C2D-437D-9C14-BA49DFF856E5}" type="presParOf" srcId="{1A7D51E0-21BE-4A10-92E0-6196C4BAE172}" destId="{6E16D332-26C7-4071-9B59-1D9BBDABBC89}" srcOrd="2" destOrd="0" presId="urn:microsoft.com/office/officeart/2008/layout/HalfCircleOrganizationChart"/>
    <dgm:cxn modelId="{22D208E1-9DA6-483E-85A5-AB66FCEDAF65}" type="presParOf" srcId="{2B028A71-08E2-45FE-8947-2ECC11886C01}" destId="{B4FDE385-8B17-48EC-AC7F-71700601E244}" srcOrd="8" destOrd="0" presId="urn:microsoft.com/office/officeart/2008/layout/HalfCircleOrganizationChart"/>
    <dgm:cxn modelId="{36A843E5-92F0-4BAF-BFEB-B6D120ACD017}" type="presParOf" srcId="{2B028A71-08E2-45FE-8947-2ECC11886C01}" destId="{F243D1A4-32B3-4D0C-99CE-929F9FB17689}" srcOrd="9" destOrd="0" presId="urn:microsoft.com/office/officeart/2008/layout/HalfCircleOrganizationChart"/>
    <dgm:cxn modelId="{08C96DD8-7FA2-4361-B064-CFE39CA04DC1}" type="presParOf" srcId="{F243D1A4-32B3-4D0C-99CE-929F9FB17689}" destId="{7E3F1256-D2AE-415A-ADA4-D345E63556AE}" srcOrd="0" destOrd="0" presId="urn:microsoft.com/office/officeart/2008/layout/HalfCircleOrganizationChart"/>
    <dgm:cxn modelId="{B5E038FD-8E6F-4976-AC3F-132C979B5272}" type="presParOf" srcId="{7E3F1256-D2AE-415A-ADA4-D345E63556AE}" destId="{AC3D6F34-5379-4E6D-AC48-31B1A757620C}" srcOrd="0" destOrd="0" presId="urn:microsoft.com/office/officeart/2008/layout/HalfCircleOrganizationChart"/>
    <dgm:cxn modelId="{158EA7AC-B0D7-498B-A1FF-03BD9EA3CC4B}" type="presParOf" srcId="{7E3F1256-D2AE-415A-ADA4-D345E63556AE}" destId="{6D716547-C4D4-4128-8F25-42378723FD05}" srcOrd="1" destOrd="0" presId="urn:microsoft.com/office/officeart/2008/layout/HalfCircleOrganizationChart"/>
    <dgm:cxn modelId="{76F7099F-F8C8-4146-B726-19BC1F7C518B}" type="presParOf" srcId="{7E3F1256-D2AE-415A-ADA4-D345E63556AE}" destId="{C306D0C3-400E-430C-86EA-5034F410A98D}" srcOrd="2" destOrd="0" presId="urn:microsoft.com/office/officeart/2008/layout/HalfCircleOrganizationChart"/>
    <dgm:cxn modelId="{61B090EA-A39A-4A52-AD55-203826EB8BDA}" type="presParOf" srcId="{7E3F1256-D2AE-415A-ADA4-D345E63556AE}" destId="{C89AA35C-E070-4059-9324-2AEFC92971EC}" srcOrd="3" destOrd="0" presId="urn:microsoft.com/office/officeart/2008/layout/HalfCircleOrganizationChart"/>
    <dgm:cxn modelId="{768DF807-EC74-4D02-8C92-242C09D53328}" type="presParOf" srcId="{F243D1A4-32B3-4D0C-99CE-929F9FB17689}" destId="{23D53A97-2BAC-42EA-A46A-C1E0FA8559EA}" srcOrd="1" destOrd="0" presId="urn:microsoft.com/office/officeart/2008/layout/HalfCircleOrganizationChart"/>
    <dgm:cxn modelId="{BB250E99-E9C6-4E80-860F-F997E07ADF86}" type="presParOf" srcId="{F243D1A4-32B3-4D0C-99CE-929F9FB17689}" destId="{02971C75-9125-4AE0-A2DE-2E1F5A8DBCE6}" srcOrd="2" destOrd="0" presId="urn:microsoft.com/office/officeart/2008/layout/HalfCircleOrganizationChart"/>
    <dgm:cxn modelId="{FC75C863-742E-40C3-BEDB-A41DA972DA4B}" type="presParOf" srcId="{CD85031E-BFDD-4240-814C-C50B2E91E1C9}" destId="{4A9E63E2-D912-460E-B374-027F30DF0197}" srcOrd="2" destOrd="0" presId="urn:microsoft.com/office/officeart/2008/layout/HalfCircleOrganizationChart"/>
    <dgm:cxn modelId="{400ACF86-024A-4DA4-9033-B80965FAE009}" type="presParOf" srcId="{F7FCF63A-DEB7-4AF0-B8ED-B1D6FD044657}" destId="{699C2100-6172-4C33-A8CA-335116324B9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A31BC2-DD92-422B-8D62-CA5A3F315225}" type="doc">
      <dgm:prSet loTypeId="urn:microsoft.com/office/officeart/2005/8/layout/venn1" loCatId="relationship" qsTypeId="urn:microsoft.com/office/officeart/2005/8/quickstyle/simple4" qsCatId="simple" csTypeId="urn:microsoft.com/office/officeart/2005/8/colors/colorful2" csCatId="colorful" phldr="1"/>
      <dgm:spPr/>
    </dgm:pt>
    <dgm:pt modelId="{A4420FC7-95ED-45A1-909E-EB31F6D160E0}">
      <dgm:prSet phldrT="[Текст]"/>
      <dgm:spPr/>
      <dgm:t>
        <a:bodyPr/>
        <a:lstStyle/>
        <a:p>
          <a:r>
            <a:rPr lang="ru-RU" dirty="0"/>
            <a:t>Школа 171</a:t>
          </a:r>
        </a:p>
      </dgm:t>
    </dgm:pt>
    <dgm:pt modelId="{D608F1E0-7C9D-40E9-B9A2-21C7583D5A9B}" type="parTrans" cxnId="{3C784E53-CED0-43D2-BD11-3C8D5429835A}">
      <dgm:prSet/>
      <dgm:spPr/>
      <dgm:t>
        <a:bodyPr/>
        <a:lstStyle/>
        <a:p>
          <a:endParaRPr lang="ru-RU"/>
        </a:p>
      </dgm:t>
    </dgm:pt>
    <dgm:pt modelId="{F15254A4-2688-44BC-93C8-A1C9674030B8}" type="sibTrans" cxnId="{3C784E53-CED0-43D2-BD11-3C8D5429835A}">
      <dgm:prSet/>
      <dgm:spPr/>
      <dgm:t>
        <a:bodyPr/>
        <a:lstStyle/>
        <a:p>
          <a:endParaRPr lang="ru-RU"/>
        </a:p>
      </dgm:t>
    </dgm:pt>
    <dgm:pt modelId="{020AC2CF-F08C-442B-8BC2-2204CBEEAA69}">
      <dgm:prSet phldrT="[Текст]"/>
      <dgm:spPr/>
      <dgm:t>
        <a:bodyPr/>
        <a:lstStyle/>
        <a:p>
          <a:r>
            <a:rPr lang="ru-RU" dirty="0"/>
            <a:t>ИО РАН</a:t>
          </a:r>
        </a:p>
      </dgm:t>
    </dgm:pt>
    <dgm:pt modelId="{15502E25-3A15-417D-92B5-923546A35BB1}" type="parTrans" cxnId="{47C6E53A-335B-40C1-B815-933A9512BE82}">
      <dgm:prSet/>
      <dgm:spPr/>
      <dgm:t>
        <a:bodyPr/>
        <a:lstStyle/>
        <a:p>
          <a:endParaRPr lang="ru-RU"/>
        </a:p>
      </dgm:t>
    </dgm:pt>
    <dgm:pt modelId="{28E7B84F-AE7F-44FE-AC9B-9FAA7DF14D1A}" type="sibTrans" cxnId="{47C6E53A-335B-40C1-B815-933A9512BE82}">
      <dgm:prSet/>
      <dgm:spPr/>
      <dgm:t>
        <a:bodyPr/>
        <a:lstStyle/>
        <a:p>
          <a:endParaRPr lang="ru-RU"/>
        </a:p>
      </dgm:t>
    </dgm:pt>
    <dgm:pt modelId="{06D49AEF-1E79-4211-85B6-F8E74A39D4D5}">
      <dgm:prSet phldrT="[Текст]"/>
      <dgm:spPr/>
      <dgm:t>
        <a:bodyPr/>
        <a:lstStyle/>
        <a:p>
          <a:r>
            <a:rPr lang="ru-RU" dirty="0"/>
            <a:t>РГО</a:t>
          </a:r>
        </a:p>
      </dgm:t>
    </dgm:pt>
    <dgm:pt modelId="{A7A1F01B-C3C3-493E-8ECC-B6A70FC615E0}" type="parTrans" cxnId="{083CC40F-67DB-4310-9A8E-E897D837E9AE}">
      <dgm:prSet/>
      <dgm:spPr/>
      <dgm:t>
        <a:bodyPr/>
        <a:lstStyle/>
        <a:p>
          <a:endParaRPr lang="ru-RU"/>
        </a:p>
      </dgm:t>
    </dgm:pt>
    <dgm:pt modelId="{F8EF512E-68BD-4BD7-821D-97FCE9EBDA74}" type="sibTrans" cxnId="{083CC40F-67DB-4310-9A8E-E897D837E9AE}">
      <dgm:prSet/>
      <dgm:spPr/>
      <dgm:t>
        <a:bodyPr/>
        <a:lstStyle/>
        <a:p>
          <a:endParaRPr lang="ru-RU"/>
        </a:p>
      </dgm:t>
    </dgm:pt>
    <dgm:pt modelId="{0F720EE8-B3E1-4B46-BB66-673F8D614AB8}" type="pres">
      <dgm:prSet presAssocID="{D3A31BC2-DD92-422B-8D62-CA5A3F315225}" presName="compositeShape" presStyleCnt="0">
        <dgm:presLayoutVars>
          <dgm:chMax val="7"/>
          <dgm:dir/>
          <dgm:resizeHandles val="exact"/>
        </dgm:presLayoutVars>
      </dgm:prSet>
      <dgm:spPr/>
    </dgm:pt>
    <dgm:pt modelId="{C00F8DDF-CDBA-478F-92B0-C46D1360E739}" type="pres">
      <dgm:prSet presAssocID="{A4420FC7-95ED-45A1-909E-EB31F6D160E0}" presName="circ1" presStyleLbl="vennNode1" presStyleIdx="0" presStyleCnt="3"/>
      <dgm:spPr/>
      <dgm:t>
        <a:bodyPr/>
        <a:lstStyle/>
        <a:p>
          <a:endParaRPr lang="ru-RU"/>
        </a:p>
      </dgm:t>
    </dgm:pt>
    <dgm:pt modelId="{7E1FA43D-BC8A-4CCD-9EC0-692BFAA1FA5C}" type="pres">
      <dgm:prSet presAssocID="{A4420FC7-95ED-45A1-909E-EB31F6D160E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4690A-27DF-4BA6-8994-D785920AF620}" type="pres">
      <dgm:prSet presAssocID="{020AC2CF-F08C-442B-8BC2-2204CBEEAA69}" presName="circ2" presStyleLbl="vennNode1" presStyleIdx="1" presStyleCnt="3"/>
      <dgm:spPr/>
      <dgm:t>
        <a:bodyPr/>
        <a:lstStyle/>
        <a:p>
          <a:endParaRPr lang="ru-RU"/>
        </a:p>
      </dgm:t>
    </dgm:pt>
    <dgm:pt modelId="{3CB79B3A-38AD-4944-BEFA-3A936624C4AE}" type="pres">
      <dgm:prSet presAssocID="{020AC2CF-F08C-442B-8BC2-2204CBEEAA6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84FAC-4CEE-47CE-A01B-110E6D8438D0}" type="pres">
      <dgm:prSet presAssocID="{06D49AEF-1E79-4211-85B6-F8E74A39D4D5}" presName="circ3" presStyleLbl="vennNode1" presStyleIdx="2" presStyleCnt="3"/>
      <dgm:spPr/>
      <dgm:t>
        <a:bodyPr/>
        <a:lstStyle/>
        <a:p>
          <a:endParaRPr lang="ru-RU"/>
        </a:p>
      </dgm:t>
    </dgm:pt>
    <dgm:pt modelId="{ED54FA00-12A6-4027-AD7B-4ACF84CAEADE}" type="pres">
      <dgm:prSet presAssocID="{06D49AEF-1E79-4211-85B6-F8E74A39D4D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DC711F-1035-4F40-B40B-AC212E4520AE}" type="presOf" srcId="{020AC2CF-F08C-442B-8BC2-2204CBEEAA69}" destId="{FAF4690A-27DF-4BA6-8994-D785920AF620}" srcOrd="0" destOrd="0" presId="urn:microsoft.com/office/officeart/2005/8/layout/venn1"/>
    <dgm:cxn modelId="{083CC40F-67DB-4310-9A8E-E897D837E9AE}" srcId="{D3A31BC2-DD92-422B-8D62-CA5A3F315225}" destId="{06D49AEF-1E79-4211-85B6-F8E74A39D4D5}" srcOrd="2" destOrd="0" parTransId="{A7A1F01B-C3C3-493E-8ECC-B6A70FC615E0}" sibTransId="{F8EF512E-68BD-4BD7-821D-97FCE9EBDA74}"/>
    <dgm:cxn modelId="{3C784E53-CED0-43D2-BD11-3C8D5429835A}" srcId="{D3A31BC2-DD92-422B-8D62-CA5A3F315225}" destId="{A4420FC7-95ED-45A1-909E-EB31F6D160E0}" srcOrd="0" destOrd="0" parTransId="{D608F1E0-7C9D-40E9-B9A2-21C7583D5A9B}" sibTransId="{F15254A4-2688-44BC-93C8-A1C9674030B8}"/>
    <dgm:cxn modelId="{1C34B3C7-B0F6-4390-825E-430FFB5482E2}" type="presOf" srcId="{D3A31BC2-DD92-422B-8D62-CA5A3F315225}" destId="{0F720EE8-B3E1-4B46-BB66-673F8D614AB8}" srcOrd="0" destOrd="0" presId="urn:microsoft.com/office/officeart/2005/8/layout/venn1"/>
    <dgm:cxn modelId="{47C6E53A-335B-40C1-B815-933A9512BE82}" srcId="{D3A31BC2-DD92-422B-8D62-CA5A3F315225}" destId="{020AC2CF-F08C-442B-8BC2-2204CBEEAA69}" srcOrd="1" destOrd="0" parTransId="{15502E25-3A15-417D-92B5-923546A35BB1}" sibTransId="{28E7B84F-AE7F-44FE-AC9B-9FAA7DF14D1A}"/>
    <dgm:cxn modelId="{C0269F05-7B37-45E4-9C8E-5B804AF9ADC1}" type="presOf" srcId="{A4420FC7-95ED-45A1-909E-EB31F6D160E0}" destId="{7E1FA43D-BC8A-4CCD-9EC0-692BFAA1FA5C}" srcOrd="1" destOrd="0" presId="urn:microsoft.com/office/officeart/2005/8/layout/venn1"/>
    <dgm:cxn modelId="{0A5EA82C-F704-43EE-8A6B-DF6D02597AE1}" type="presOf" srcId="{020AC2CF-F08C-442B-8BC2-2204CBEEAA69}" destId="{3CB79B3A-38AD-4944-BEFA-3A936624C4AE}" srcOrd="1" destOrd="0" presId="urn:microsoft.com/office/officeart/2005/8/layout/venn1"/>
    <dgm:cxn modelId="{ECEA4570-DCD3-46C3-BE42-9C752A67EBF5}" type="presOf" srcId="{06D49AEF-1E79-4211-85B6-F8E74A39D4D5}" destId="{ED54FA00-12A6-4027-AD7B-4ACF84CAEADE}" srcOrd="1" destOrd="0" presId="urn:microsoft.com/office/officeart/2005/8/layout/venn1"/>
    <dgm:cxn modelId="{52C547BA-BA69-4243-B19C-15D8EB686599}" type="presOf" srcId="{A4420FC7-95ED-45A1-909E-EB31F6D160E0}" destId="{C00F8DDF-CDBA-478F-92B0-C46D1360E739}" srcOrd="0" destOrd="0" presId="urn:microsoft.com/office/officeart/2005/8/layout/venn1"/>
    <dgm:cxn modelId="{AEE8CEFD-6CA6-4380-B562-5B6BF116425E}" type="presOf" srcId="{06D49AEF-1E79-4211-85B6-F8E74A39D4D5}" destId="{82F84FAC-4CEE-47CE-A01B-110E6D8438D0}" srcOrd="0" destOrd="0" presId="urn:microsoft.com/office/officeart/2005/8/layout/venn1"/>
    <dgm:cxn modelId="{7EE93EC2-53A4-4E84-BC23-78E90A2FAD01}" type="presParOf" srcId="{0F720EE8-B3E1-4B46-BB66-673F8D614AB8}" destId="{C00F8DDF-CDBA-478F-92B0-C46D1360E739}" srcOrd="0" destOrd="0" presId="urn:microsoft.com/office/officeart/2005/8/layout/venn1"/>
    <dgm:cxn modelId="{DE979D87-1B9C-46C5-AB23-73D686AA5A7C}" type="presParOf" srcId="{0F720EE8-B3E1-4B46-BB66-673F8D614AB8}" destId="{7E1FA43D-BC8A-4CCD-9EC0-692BFAA1FA5C}" srcOrd="1" destOrd="0" presId="urn:microsoft.com/office/officeart/2005/8/layout/venn1"/>
    <dgm:cxn modelId="{308FEF0D-4CCE-4C1B-B9A2-B4C7AE51601D}" type="presParOf" srcId="{0F720EE8-B3E1-4B46-BB66-673F8D614AB8}" destId="{FAF4690A-27DF-4BA6-8994-D785920AF620}" srcOrd="2" destOrd="0" presId="urn:microsoft.com/office/officeart/2005/8/layout/venn1"/>
    <dgm:cxn modelId="{86D00084-74F9-4DC2-8C7A-D34F885A88F8}" type="presParOf" srcId="{0F720EE8-B3E1-4B46-BB66-673F8D614AB8}" destId="{3CB79B3A-38AD-4944-BEFA-3A936624C4AE}" srcOrd="3" destOrd="0" presId="urn:microsoft.com/office/officeart/2005/8/layout/venn1"/>
    <dgm:cxn modelId="{2AE39978-2AB0-484D-9B9B-82727FC9D555}" type="presParOf" srcId="{0F720EE8-B3E1-4B46-BB66-673F8D614AB8}" destId="{82F84FAC-4CEE-47CE-A01B-110E6D8438D0}" srcOrd="4" destOrd="0" presId="urn:microsoft.com/office/officeart/2005/8/layout/venn1"/>
    <dgm:cxn modelId="{A4A2642F-6148-47D0-9D92-98FC08C57985}" type="presParOf" srcId="{0F720EE8-B3E1-4B46-BB66-673F8D614AB8}" destId="{ED54FA00-12A6-4027-AD7B-4ACF84CAEAD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A31BC2-DD92-422B-8D62-CA5A3F315225}" type="doc">
      <dgm:prSet loTypeId="urn:microsoft.com/office/officeart/2005/8/layout/venn1" loCatId="relationship" qsTypeId="urn:microsoft.com/office/officeart/2005/8/quickstyle/simple4" qsCatId="simple" csTypeId="urn:microsoft.com/office/officeart/2005/8/colors/colorful1#1" csCatId="colorful" phldr="1"/>
      <dgm:spPr/>
    </dgm:pt>
    <dgm:pt modelId="{A4420FC7-95ED-45A1-909E-EB31F6D160E0}">
      <dgm:prSet phldrT="[Текст]"/>
      <dgm:spPr/>
      <dgm:t>
        <a:bodyPr/>
        <a:lstStyle/>
        <a:p>
          <a:r>
            <a:rPr lang="ru-RU" dirty="0"/>
            <a:t>Школа 171</a:t>
          </a:r>
        </a:p>
      </dgm:t>
    </dgm:pt>
    <dgm:pt modelId="{D608F1E0-7C9D-40E9-B9A2-21C7583D5A9B}" type="parTrans" cxnId="{3C784E53-CED0-43D2-BD11-3C8D5429835A}">
      <dgm:prSet/>
      <dgm:spPr/>
      <dgm:t>
        <a:bodyPr/>
        <a:lstStyle/>
        <a:p>
          <a:endParaRPr lang="ru-RU"/>
        </a:p>
      </dgm:t>
    </dgm:pt>
    <dgm:pt modelId="{F15254A4-2688-44BC-93C8-A1C9674030B8}" type="sibTrans" cxnId="{3C784E53-CED0-43D2-BD11-3C8D5429835A}">
      <dgm:prSet/>
      <dgm:spPr/>
      <dgm:t>
        <a:bodyPr/>
        <a:lstStyle/>
        <a:p>
          <a:endParaRPr lang="ru-RU"/>
        </a:p>
      </dgm:t>
    </dgm:pt>
    <dgm:pt modelId="{020AC2CF-F08C-442B-8BC2-2204CBEEAA69}">
      <dgm:prSet phldrT="[Текст]"/>
      <dgm:spPr/>
      <dgm:t>
        <a:bodyPr/>
        <a:lstStyle/>
        <a:p>
          <a:r>
            <a:rPr lang="ru-RU" dirty="0"/>
            <a:t>МГУ</a:t>
          </a:r>
        </a:p>
      </dgm:t>
    </dgm:pt>
    <dgm:pt modelId="{15502E25-3A15-417D-92B5-923546A35BB1}" type="parTrans" cxnId="{47C6E53A-335B-40C1-B815-933A9512BE82}">
      <dgm:prSet/>
      <dgm:spPr/>
      <dgm:t>
        <a:bodyPr/>
        <a:lstStyle/>
        <a:p>
          <a:endParaRPr lang="ru-RU"/>
        </a:p>
      </dgm:t>
    </dgm:pt>
    <dgm:pt modelId="{28E7B84F-AE7F-44FE-AC9B-9FAA7DF14D1A}" type="sibTrans" cxnId="{47C6E53A-335B-40C1-B815-933A9512BE82}">
      <dgm:prSet/>
      <dgm:spPr/>
      <dgm:t>
        <a:bodyPr/>
        <a:lstStyle/>
        <a:p>
          <a:endParaRPr lang="ru-RU"/>
        </a:p>
      </dgm:t>
    </dgm:pt>
    <dgm:pt modelId="{06D49AEF-1E79-4211-85B6-F8E74A39D4D5}">
      <dgm:prSet phldrT="[Текст]"/>
      <dgm:spPr/>
      <dgm:t>
        <a:bodyPr/>
        <a:lstStyle/>
        <a:p>
          <a:r>
            <a:rPr lang="ru-RU" dirty="0"/>
            <a:t>МДЮЦ ЭКТ</a:t>
          </a:r>
        </a:p>
      </dgm:t>
    </dgm:pt>
    <dgm:pt modelId="{A7A1F01B-C3C3-493E-8ECC-B6A70FC615E0}" type="parTrans" cxnId="{083CC40F-67DB-4310-9A8E-E897D837E9AE}">
      <dgm:prSet/>
      <dgm:spPr/>
      <dgm:t>
        <a:bodyPr/>
        <a:lstStyle/>
        <a:p>
          <a:endParaRPr lang="ru-RU"/>
        </a:p>
      </dgm:t>
    </dgm:pt>
    <dgm:pt modelId="{F8EF512E-68BD-4BD7-821D-97FCE9EBDA74}" type="sibTrans" cxnId="{083CC40F-67DB-4310-9A8E-E897D837E9AE}">
      <dgm:prSet/>
      <dgm:spPr/>
      <dgm:t>
        <a:bodyPr/>
        <a:lstStyle/>
        <a:p>
          <a:endParaRPr lang="ru-RU"/>
        </a:p>
      </dgm:t>
    </dgm:pt>
    <dgm:pt modelId="{0F720EE8-B3E1-4B46-BB66-673F8D614AB8}" type="pres">
      <dgm:prSet presAssocID="{D3A31BC2-DD92-422B-8D62-CA5A3F315225}" presName="compositeShape" presStyleCnt="0">
        <dgm:presLayoutVars>
          <dgm:chMax val="7"/>
          <dgm:dir/>
          <dgm:resizeHandles val="exact"/>
        </dgm:presLayoutVars>
      </dgm:prSet>
      <dgm:spPr/>
    </dgm:pt>
    <dgm:pt modelId="{C00F8DDF-CDBA-478F-92B0-C46D1360E739}" type="pres">
      <dgm:prSet presAssocID="{A4420FC7-95ED-45A1-909E-EB31F6D160E0}" presName="circ1" presStyleLbl="vennNode1" presStyleIdx="0" presStyleCnt="3"/>
      <dgm:spPr/>
      <dgm:t>
        <a:bodyPr/>
        <a:lstStyle/>
        <a:p>
          <a:endParaRPr lang="ru-RU"/>
        </a:p>
      </dgm:t>
    </dgm:pt>
    <dgm:pt modelId="{7E1FA43D-BC8A-4CCD-9EC0-692BFAA1FA5C}" type="pres">
      <dgm:prSet presAssocID="{A4420FC7-95ED-45A1-909E-EB31F6D160E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4690A-27DF-4BA6-8994-D785920AF620}" type="pres">
      <dgm:prSet presAssocID="{020AC2CF-F08C-442B-8BC2-2204CBEEAA69}" presName="circ2" presStyleLbl="vennNode1" presStyleIdx="1" presStyleCnt="3"/>
      <dgm:spPr/>
      <dgm:t>
        <a:bodyPr/>
        <a:lstStyle/>
        <a:p>
          <a:endParaRPr lang="ru-RU"/>
        </a:p>
      </dgm:t>
    </dgm:pt>
    <dgm:pt modelId="{3CB79B3A-38AD-4944-BEFA-3A936624C4AE}" type="pres">
      <dgm:prSet presAssocID="{020AC2CF-F08C-442B-8BC2-2204CBEEAA6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84FAC-4CEE-47CE-A01B-110E6D8438D0}" type="pres">
      <dgm:prSet presAssocID="{06D49AEF-1E79-4211-85B6-F8E74A39D4D5}" presName="circ3" presStyleLbl="vennNode1" presStyleIdx="2" presStyleCnt="3"/>
      <dgm:spPr/>
      <dgm:t>
        <a:bodyPr/>
        <a:lstStyle/>
        <a:p>
          <a:endParaRPr lang="ru-RU"/>
        </a:p>
      </dgm:t>
    </dgm:pt>
    <dgm:pt modelId="{ED54FA00-12A6-4027-AD7B-4ACF84CAEADE}" type="pres">
      <dgm:prSet presAssocID="{06D49AEF-1E79-4211-85B6-F8E74A39D4D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DC711F-1035-4F40-B40B-AC212E4520AE}" type="presOf" srcId="{020AC2CF-F08C-442B-8BC2-2204CBEEAA69}" destId="{FAF4690A-27DF-4BA6-8994-D785920AF620}" srcOrd="0" destOrd="0" presId="urn:microsoft.com/office/officeart/2005/8/layout/venn1"/>
    <dgm:cxn modelId="{083CC40F-67DB-4310-9A8E-E897D837E9AE}" srcId="{D3A31BC2-DD92-422B-8D62-CA5A3F315225}" destId="{06D49AEF-1E79-4211-85B6-F8E74A39D4D5}" srcOrd="2" destOrd="0" parTransId="{A7A1F01B-C3C3-493E-8ECC-B6A70FC615E0}" sibTransId="{F8EF512E-68BD-4BD7-821D-97FCE9EBDA74}"/>
    <dgm:cxn modelId="{3C784E53-CED0-43D2-BD11-3C8D5429835A}" srcId="{D3A31BC2-DD92-422B-8D62-CA5A3F315225}" destId="{A4420FC7-95ED-45A1-909E-EB31F6D160E0}" srcOrd="0" destOrd="0" parTransId="{D608F1E0-7C9D-40E9-B9A2-21C7583D5A9B}" sibTransId="{F15254A4-2688-44BC-93C8-A1C9674030B8}"/>
    <dgm:cxn modelId="{1C34B3C7-B0F6-4390-825E-430FFB5482E2}" type="presOf" srcId="{D3A31BC2-DD92-422B-8D62-CA5A3F315225}" destId="{0F720EE8-B3E1-4B46-BB66-673F8D614AB8}" srcOrd="0" destOrd="0" presId="urn:microsoft.com/office/officeart/2005/8/layout/venn1"/>
    <dgm:cxn modelId="{47C6E53A-335B-40C1-B815-933A9512BE82}" srcId="{D3A31BC2-DD92-422B-8D62-CA5A3F315225}" destId="{020AC2CF-F08C-442B-8BC2-2204CBEEAA69}" srcOrd="1" destOrd="0" parTransId="{15502E25-3A15-417D-92B5-923546A35BB1}" sibTransId="{28E7B84F-AE7F-44FE-AC9B-9FAA7DF14D1A}"/>
    <dgm:cxn modelId="{C0269F05-7B37-45E4-9C8E-5B804AF9ADC1}" type="presOf" srcId="{A4420FC7-95ED-45A1-909E-EB31F6D160E0}" destId="{7E1FA43D-BC8A-4CCD-9EC0-692BFAA1FA5C}" srcOrd="1" destOrd="0" presId="urn:microsoft.com/office/officeart/2005/8/layout/venn1"/>
    <dgm:cxn modelId="{0A5EA82C-F704-43EE-8A6B-DF6D02597AE1}" type="presOf" srcId="{020AC2CF-F08C-442B-8BC2-2204CBEEAA69}" destId="{3CB79B3A-38AD-4944-BEFA-3A936624C4AE}" srcOrd="1" destOrd="0" presId="urn:microsoft.com/office/officeart/2005/8/layout/venn1"/>
    <dgm:cxn modelId="{ECEA4570-DCD3-46C3-BE42-9C752A67EBF5}" type="presOf" srcId="{06D49AEF-1E79-4211-85B6-F8E74A39D4D5}" destId="{ED54FA00-12A6-4027-AD7B-4ACF84CAEADE}" srcOrd="1" destOrd="0" presId="urn:microsoft.com/office/officeart/2005/8/layout/venn1"/>
    <dgm:cxn modelId="{52C547BA-BA69-4243-B19C-15D8EB686599}" type="presOf" srcId="{A4420FC7-95ED-45A1-909E-EB31F6D160E0}" destId="{C00F8DDF-CDBA-478F-92B0-C46D1360E739}" srcOrd="0" destOrd="0" presId="urn:microsoft.com/office/officeart/2005/8/layout/venn1"/>
    <dgm:cxn modelId="{AEE8CEFD-6CA6-4380-B562-5B6BF116425E}" type="presOf" srcId="{06D49AEF-1E79-4211-85B6-F8E74A39D4D5}" destId="{82F84FAC-4CEE-47CE-A01B-110E6D8438D0}" srcOrd="0" destOrd="0" presId="urn:microsoft.com/office/officeart/2005/8/layout/venn1"/>
    <dgm:cxn modelId="{7EE93EC2-53A4-4E84-BC23-78E90A2FAD01}" type="presParOf" srcId="{0F720EE8-B3E1-4B46-BB66-673F8D614AB8}" destId="{C00F8DDF-CDBA-478F-92B0-C46D1360E739}" srcOrd="0" destOrd="0" presId="urn:microsoft.com/office/officeart/2005/8/layout/venn1"/>
    <dgm:cxn modelId="{DE979D87-1B9C-46C5-AB23-73D686AA5A7C}" type="presParOf" srcId="{0F720EE8-B3E1-4B46-BB66-673F8D614AB8}" destId="{7E1FA43D-BC8A-4CCD-9EC0-692BFAA1FA5C}" srcOrd="1" destOrd="0" presId="urn:microsoft.com/office/officeart/2005/8/layout/venn1"/>
    <dgm:cxn modelId="{308FEF0D-4CCE-4C1B-B9A2-B4C7AE51601D}" type="presParOf" srcId="{0F720EE8-B3E1-4B46-BB66-673F8D614AB8}" destId="{FAF4690A-27DF-4BA6-8994-D785920AF620}" srcOrd="2" destOrd="0" presId="urn:microsoft.com/office/officeart/2005/8/layout/venn1"/>
    <dgm:cxn modelId="{86D00084-74F9-4DC2-8C7A-D34F885A88F8}" type="presParOf" srcId="{0F720EE8-B3E1-4B46-BB66-673F8D614AB8}" destId="{3CB79B3A-38AD-4944-BEFA-3A936624C4AE}" srcOrd="3" destOrd="0" presId="urn:microsoft.com/office/officeart/2005/8/layout/venn1"/>
    <dgm:cxn modelId="{2AE39978-2AB0-484D-9B9B-82727FC9D555}" type="presParOf" srcId="{0F720EE8-B3E1-4B46-BB66-673F8D614AB8}" destId="{82F84FAC-4CEE-47CE-A01B-110E6D8438D0}" srcOrd="4" destOrd="0" presId="urn:microsoft.com/office/officeart/2005/8/layout/venn1"/>
    <dgm:cxn modelId="{A4A2642F-6148-47D0-9D92-98FC08C57985}" type="presParOf" srcId="{0F720EE8-B3E1-4B46-BB66-673F8D614AB8}" destId="{ED54FA00-12A6-4027-AD7B-4ACF84CAEAD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A31BC2-DD92-422B-8D62-CA5A3F315225}" type="doc">
      <dgm:prSet loTypeId="urn:microsoft.com/office/officeart/2005/8/layout/venn1" loCatId="relationship" qsTypeId="urn:microsoft.com/office/officeart/2005/8/quickstyle/simple4" qsCatId="simple" csTypeId="urn:microsoft.com/office/officeart/2005/8/colors/colorful1#2" csCatId="colorful" phldr="1"/>
      <dgm:spPr/>
    </dgm:pt>
    <dgm:pt modelId="{A4420FC7-95ED-45A1-909E-EB31F6D160E0}">
      <dgm:prSet phldrT="[Текст]"/>
      <dgm:spPr/>
      <dgm:t>
        <a:bodyPr/>
        <a:lstStyle/>
        <a:p>
          <a:r>
            <a:rPr lang="ru-RU" dirty="0"/>
            <a:t>Школа 171</a:t>
          </a:r>
        </a:p>
      </dgm:t>
    </dgm:pt>
    <dgm:pt modelId="{D608F1E0-7C9D-40E9-B9A2-21C7583D5A9B}" type="parTrans" cxnId="{3C784E53-CED0-43D2-BD11-3C8D5429835A}">
      <dgm:prSet/>
      <dgm:spPr/>
      <dgm:t>
        <a:bodyPr/>
        <a:lstStyle/>
        <a:p>
          <a:endParaRPr lang="ru-RU"/>
        </a:p>
      </dgm:t>
    </dgm:pt>
    <dgm:pt modelId="{F15254A4-2688-44BC-93C8-A1C9674030B8}" type="sibTrans" cxnId="{3C784E53-CED0-43D2-BD11-3C8D5429835A}">
      <dgm:prSet/>
      <dgm:spPr/>
      <dgm:t>
        <a:bodyPr/>
        <a:lstStyle/>
        <a:p>
          <a:endParaRPr lang="ru-RU"/>
        </a:p>
      </dgm:t>
    </dgm:pt>
    <dgm:pt modelId="{020AC2CF-F08C-442B-8BC2-2204CBEEAA69}">
      <dgm:prSet phldrT="[Текст]"/>
      <dgm:spPr/>
      <dgm:t>
        <a:bodyPr/>
        <a:lstStyle/>
        <a:p>
          <a:r>
            <a:rPr lang="ru-RU" dirty="0"/>
            <a:t>МАМИ</a:t>
          </a:r>
        </a:p>
      </dgm:t>
    </dgm:pt>
    <dgm:pt modelId="{15502E25-3A15-417D-92B5-923546A35BB1}" type="parTrans" cxnId="{47C6E53A-335B-40C1-B815-933A9512BE82}">
      <dgm:prSet/>
      <dgm:spPr/>
      <dgm:t>
        <a:bodyPr/>
        <a:lstStyle/>
        <a:p>
          <a:endParaRPr lang="ru-RU"/>
        </a:p>
      </dgm:t>
    </dgm:pt>
    <dgm:pt modelId="{28E7B84F-AE7F-44FE-AC9B-9FAA7DF14D1A}" type="sibTrans" cxnId="{47C6E53A-335B-40C1-B815-933A9512BE82}">
      <dgm:prSet/>
      <dgm:spPr/>
      <dgm:t>
        <a:bodyPr/>
        <a:lstStyle/>
        <a:p>
          <a:endParaRPr lang="ru-RU"/>
        </a:p>
      </dgm:t>
    </dgm:pt>
    <dgm:pt modelId="{06D49AEF-1E79-4211-85B6-F8E74A39D4D5}">
      <dgm:prSet phldrT="[Текст]"/>
      <dgm:spPr/>
      <dgm:t>
        <a:bodyPr/>
        <a:lstStyle/>
        <a:p>
          <a:r>
            <a:rPr lang="ru-RU" dirty="0"/>
            <a:t>НОТ</a:t>
          </a:r>
        </a:p>
      </dgm:t>
    </dgm:pt>
    <dgm:pt modelId="{A7A1F01B-C3C3-493E-8ECC-B6A70FC615E0}" type="parTrans" cxnId="{083CC40F-67DB-4310-9A8E-E897D837E9AE}">
      <dgm:prSet/>
      <dgm:spPr/>
      <dgm:t>
        <a:bodyPr/>
        <a:lstStyle/>
        <a:p>
          <a:endParaRPr lang="ru-RU"/>
        </a:p>
      </dgm:t>
    </dgm:pt>
    <dgm:pt modelId="{F8EF512E-68BD-4BD7-821D-97FCE9EBDA74}" type="sibTrans" cxnId="{083CC40F-67DB-4310-9A8E-E897D837E9AE}">
      <dgm:prSet/>
      <dgm:spPr/>
      <dgm:t>
        <a:bodyPr/>
        <a:lstStyle/>
        <a:p>
          <a:endParaRPr lang="ru-RU"/>
        </a:p>
      </dgm:t>
    </dgm:pt>
    <dgm:pt modelId="{0F720EE8-B3E1-4B46-BB66-673F8D614AB8}" type="pres">
      <dgm:prSet presAssocID="{D3A31BC2-DD92-422B-8D62-CA5A3F315225}" presName="compositeShape" presStyleCnt="0">
        <dgm:presLayoutVars>
          <dgm:chMax val="7"/>
          <dgm:dir/>
          <dgm:resizeHandles val="exact"/>
        </dgm:presLayoutVars>
      </dgm:prSet>
      <dgm:spPr/>
    </dgm:pt>
    <dgm:pt modelId="{C00F8DDF-CDBA-478F-92B0-C46D1360E739}" type="pres">
      <dgm:prSet presAssocID="{A4420FC7-95ED-45A1-909E-EB31F6D160E0}" presName="circ1" presStyleLbl="vennNode1" presStyleIdx="0" presStyleCnt="3"/>
      <dgm:spPr/>
      <dgm:t>
        <a:bodyPr/>
        <a:lstStyle/>
        <a:p>
          <a:endParaRPr lang="ru-RU"/>
        </a:p>
      </dgm:t>
    </dgm:pt>
    <dgm:pt modelId="{7E1FA43D-BC8A-4CCD-9EC0-692BFAA1FA5C}" type="pres">
      <dgm:prSet presAssocID="{A4420FC7-95ED-45A1-909E-EB31F6D160E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4690A-27DF-4BA6-8994-D785920AF620}" type="pres">
      <dgm:prSet presAssocID="{020AC2CF-F08C-442B-8BC2-2204CBEEAA69}" presName="circ2" presStyleLbl="vennNode1" presStyleIdx="1" presStyleCnt="3"/>
      <dgm:spPr/>
      <dgm:t>
        <a:bodyPr/>
        <a:lstStyle/>
        <a:p>
          <a:endParaRPr lang="ru-RU"/>
        </a:p>
      </dgm:t>
    </dgm:pt>
    <dgm:pt modelId="{3CB79B3A-38AD-4944-BEFA-3A936624C4AE}" type="pres">
      <dgm:prSet presAssocID="{020AC2CF-F08C-442B-8BC2-2204CBEEAA6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84FAC-4CEE-47CE-A01B-110E6D8438D0}" type="pres">
      <dgm:prSet presAssocID="{06D49AEF-1E79-4211-85B6-F8E74A39D4D5}" presName="circ3" presStyleLbl="vennNode1" presStyleIdx="2" presStyleCnt="3"/>
      <dgm:spPr/>
      <dgm:t>
        <a:bodyPr/>
        <a:lstStyle/>
        <a:p>
          <a:endParaRPr lang="ru-RU"/>
        </a:p>
      </dgm:t>
    </dgm:pt>
    <dgm:pt modelId="{ED54FA00-12A6-4027-AD7B-4ACF84CAEADE}" type="pres">
      <dgm:prSet presAssocID="{06D49AEF-1E79-4211-85B6-F8E74A39D4D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DC711F-1035-4F40-B40B-AC212E4520AE}" type="presOf" srcId="{020AC2CF-F08C-442B-8BC2-2204CBEEAA69}" destId="{FAF4690A-27DF-4BA6-8994-D785920AF620}" srcOrd="0" destOrd="0" presId="urn:microsoft.com/office/officeart/2005/8/layout/venn1"/>
    <dgm:cxn modelId="{083CC40F-67DB-4310-9A8E-E897D837E9AE}" srcId="{D3A31BC2-DD92-422B-8D62-CA5A3F315225}" destId="{06D49AEF-1E79-4211-85B6-F8E74A39D4D5}" srcOrd="2" destOrd="0" parTransId="{A7A1F01B-C3C3-493E-8ECC-B6A70FC615E0}" sibTransId="{F8EF512E-68BD-4BD7-821D-97FCE9EBDA74}"/>
    <dgm:cxn modelId="{3C784E53-CED0-43D2-BD11-3C8D5429835A}" srcId="{D3A31BC2-DD92-422B-8D62-CA5A3F315225}" destId="{A4420FC7-95ED-45A1-909E-EB31F6D160E0}" srcOrd="0" destOrd="0" parTransId="{D608F1E0-7C9D-40E9-B9A2-21C7583D5A9B}" sibTransId="{F15254A4-2688-44BC-93C8-A1C9674030B8}"/>
    <dgm:cxn modelId="{1C34B3C7-B0F6-4390-825E-430FFB5482E2}" type="presOf" srcId="{D3A31BC2-DD92-422B-8D62-CA5A3F315225}" destId="{0F720EE8-B3E1-4B46-BB66-673F8D614AB8}" srcOrd="0" destOrd="0" presId="urn:microsoft.com/office/officeart/2005/8/layout/venn1"/>
    <dgm:cxn modelId="{47C6E53A-335B-40C1-B815-933A9512BE82}" srcId="{D3A31BC2-DD92-422B-8D62-CA5A3F315225}" destId="{020AC2CF-F08C-442B-8BC2-2204CBEEAA69}" srcOrd="1" destOrd="0" parTransId="{15502E25-3A15-417D-92B5-923546A35BB1}" sibTransId="{28E7B84F-AE7F-44FE-AC9B-9FAA7DF14D1A}"/>
    <dgm:cxn modelId="{C0269F05-7B37-45E4-9C8E-5B804AF9ADC1}" type="presOf" srcId="{A4420FC7-95ED-45A1-909E-EB31F6D160E0}" destId="{7E1FA43D-BC8A-4CCD-9EC0-692BFAA1FA5C}" srcOrd="1" destOrd="0" presId="urn:microsoft.com/office/officeart/2005/8/layout/venn1"/>
    <dgm:cxn modelId="{0A5EA82C-F704-43EE-8A6B-DF6D02597AE1}" type="presOf" srcId="{020AC2CF-F08C-442B-8BC2-2204CBEEAA69}" destId="{3CB79B3A-38AD-4944-BEFA-3A936624C4AE}" srcOrd="1" destOrd="0" presId="urn:microsoft.com/office/officeart/2005/8/layout/venn1"/>
    <dgm:cxn modelId="{ECEA4570-DCD3-46C3-BE42-9C752A67EBF5}" type="presOf" srcId="{06D49AEF-1E79-4211-85B6-F8E74A39D4D5}" destId="{ED54FA00-12A6-4027-AD7B-4ACF84CAEADE}" srcOrd="1" destOrd="0" presId="urn:microsoft.com/office/officeart/2005/8/layout/venn1"/>
    <dgm:cxn modelId="{52C547BA-BA69-4243-B19C-15D8EB686599}" type="presOf" srcId="{A4420FC7-95ED-45A1-909E-EB31F6D160E0}" destId="{C00F8DDF-CDBA-478F-92B0-C46D1360E739}" srcOrd="0" destOrd="0" presId="urn:microsoft.com/office/officeart/2005/8/layout/venn1"/>
    <dgm:cxn modelId="{AEE8CEFD-6CA6-4380-B562-5B6BF116425E}" type="presOf" srcId="{06D49AEF-1E79-4211-85B6-F8E74A39D4D5}" destId="{82F84FAC-4CEE-47CE-A01B-110E6D8438D0}" srcOrd="0" destOrd="0" presId="urn:microsoft.com/office/officeart/2005/8/layout/venn1"/>
    <dgm:cxn modelId="{7EE93EC2-53A4-4E84-BC23-78E90A2FAD01}" type="presParOf" srcId="{0F720EE8-B3E1-4B46-BB66-673F8D614AB8}" destId="{C00F8DDF-CDBA-478F-92B0-C46D1360E739}" srcOrd="0" destOrd="0" presId="urn:microsoft.com/office/officeart/2005/8/layout/venn1"/>
    <dgm:cxn modelId="{DE979D87-1B9C-46C5-AB23-73D686AA5A7C}" type="presParOf" srcId="{0F720EE8-B3E1-4B46-BB66-673F8D614AB8}" destId="{7E1FA43D-BC8A-4CCD-9EC0-692BFAA1FA5C}" srcOrd="1" destOrd="0" presId="urn:microsoft.com/office/officeart/2005/8/layout/venn1"/>
    <dgm:cxn modelId="{308FEF0D-4CCE-4C1B-B9A2-B4C7AE51601D}" type="presParOf" srcId="{0F720EE8-B3E1-4B46-BB66-673F8D614AB8}" destId="{FAF4690A-27DF-4BA6-8994-D785920AF620}" srcOrd="2" destOrd="0" presId="urn:microsoft.com/office/officeart/2005/8/layout/venn1"/>
    <dgm:cxn modelId="{86D00084-74F9-4DC2-8C7A-D34F885A88F8}" type="presParOf" srcId="{0F720EE8-B3E1-4B46-BB66-673F8D614AB8}" destId="{3CB79B3A-38AD-4944-BEFA-3A936624C4AE}" srcOrd="3" destOrd="0" presId="urn:microsoft.com/office/officeart/2005/8/layout/venn1"/>
    <dgm:cxn modelId="{2AE39978-2AB0-484D-9B9B-82727FC9D555}" type="presParOf" srcId="{0F720EE8-B3E1-4B46-BB66-673F8D614AB8}" destId="{82F84FAC-4CEE-47CE-A01B-110E6D8438D0}" srcOrd="4" destOrd="0" presId="urn:microsoft.com/office/officeart/2005/8/layout/venn1"/>
    <dgm:cxn modelId="{A4A2642F-6148-47D0-9D92-98FC08C57985}" type="presParOf" srcId="{0F720EE8-B3E1-4B46-BB66-673F8D614AB8}" destId="{ED54FA00-12A6-4027-AD7B-4ACF84CAEAD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D923A6-38EE-40F5-927B-1BD3FF8D813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A2C019-6BA6-4486-A722-A6205553B2E9}">
      <dgm:prSet phldrT="[Текст]" custT="1"/>
      <dgm:spPr/>
      <dgm:t>
        <a:bodyPr/>
        <a:lstStyle/>
        <a:p>
          <a:r>
            <a:rPr lang="en-US" sz="2000" b="1" dirty="0"/>
            <a:t>IX</a:t>
          </a:r>
          <a:endParaRPr lang="ru-RU" sz="2000" b="1" dirty="0"/>
        </a:p>
      </dgm:t>
    </dgm:pt>
    <dgm:pt modelId="{48AA60F0-14C8-4AF9-B1E8-7B802DCECE1A}" type="parTrans" cxnId="{22457942-8605-402D-B36E-E7FA9AE0CF88}">
      <dgm:prSet/>
      <dgm:spPr/>
      <dgm:t>
        <a:bodyPr/>
        <a:lstStyle/>
        <a:p>
          <a:endParaRPr lang="ru-RU"/>
        </a:p>
      </dgm:t>
    </dgm:pt>
    <dgm:pt modelId="{D3BF9B69-BE54-45A3-B1AF-C7C4D45867C3}" type="sibTrans" cxnId="{22457942-8605-402D-B36E-E7FA9AE0CF88}">
      <dgm:prSet/>
      <dgm:spPr/>
      <dgm:t>
        <a:bodyPr/>
        <a:lstStyle/>
        <a:p>
          <a:endParaRPr lang="ru-RU"/>
        </a:p>
      </dgm:t>
    </dgm:pt>
    <dgm:pt modelId="{56F38E45-49B2-45EB-8319-780BEB95ADFF}">
      <dgm:prSet phldrT="[Текст]"/>
      <dgm:spPr/>
      <dgm:t>
        <a:bodyPr/>
        <a:lstStyle/>
        <a:p>
          <a:pPr>
            <a:buNone/>
          </a:pPr>
          <a:r>
            <a:rPr lang="ru-RU" dirty="0"/>
            <a:t>Установочная сессия по проектно-исследовательской деятельности</a:t>
          </a:r>
        </a:p>
      </dgm:t>
    </dgm:pt>
    <dgm:pt modelId="{A79801EB-3E70-4217-B8C4-FF69D15C59DA}" type="parTrans" cxnId="{9481399F-6C41-46DD-AE07-8D44F33A2E07}">
      <dgm:prSet/>
      <dgm:spPr/>
      <dgm:t>
        <a:bodyPr/>
        <a:lstStyle/>
        <a:p>
          <a:endParaRPr lang="ru-RU"/>
        </a:p>
      </dgm:t>
    </dgm:pt>
    <dgm:pt modelId="{71018EC7-4BC4-4210-A3CA-BB7DAD562E84}" type="sibTrans" cxnId="{9481399F-6C41-46DD-AE07-8D44F33A2E07}">
      <dgm:prSet/>
      <dgm:spPr/>
      <dgm:t>
        <a:bodyPr/>
        <a:lstStyle/>
        <a:p>
          <a:endParaRPr lang="ru-RU"/>
        </a:p>
      </dgm:t>
    </dgm:pt>
    <dgm:pt modelId="{4D76EB46-7299-43BB-A5D0-A410A67B84B7}">
      <dgm:prSet phldrT="[Текст]" custT="1"/>
      <dgm:spPr/>
      <dgm:t>
        <a:bodyPr/>
        <a:lstStyle/>
        <a:p>
          <a:r>
            <a:rPr lang="en-US" sz="2000" b="1" dirty="0"/>
            <a:t>X – XII</a:t>
          </a:r>
          <a:endParaRPr lang="ru-RU" sz="2000" b="1" dirty="0"/>
        </a:p>
      </dgm:t>
    </dgm:pt>
    <dgm:pt modelId="{6E91119D-0506-4E59-BB53-23C726824C8F}" type="parTrans" cxnId="{CB06CDCB-1543-46E9-BAF9-E73BAE93CD73}">
      <dgm:prSet/>
      <dgm:spPr/>
      <dgm:t>
        <a:bodyPr/>
        <a:lstStyle/>
        <a:p>
          <a:endParaRPr lang="ru-RU"/>
        </a:p>
      </dgm:t>
    </dgm:pt>
    <dgm:pt modelId="{D1EAFF87-2CD1-4E50-9DE0-37939E314CCC}" type="sibTrans" cxnId="{CB06CDCB-1543-46E9-BAF9-E73BAE93CD73}">
      <dgm:prSet/>
      <dgm:spPr/>
      <dgm:t>
        <a:bodyPr/>
        <a:lstStyle/>
        <a:p>
          <a:endParaRPr lang="ru-RU"/>
        </a:p>
      </dgm:t>
    </dgm:pt>
    <dgm:pt modelId="{BD416430-1BE9-4381-B2B3-5B3011EE65B8}">
      <dgm:prSet phldrT="[Текст]"/>
      <dgm:spPr/>
      <dgm:t>
        <a:bodyPr/>
        <a:lstStyle/>
        <a:p>
          <a:pPr>
            <a:buNone/>
          </a:pPr>
          <a:r>
            <a:rPr lang="ru-RU" dirty="0"/>
            <a:t>Работа над проектами и исследованиями</a:t>
          </a:r>
        </a:p>
      </dgm:t>
    </dgm:pt>
    <dgm:pt modelId="{8BFCD428-65FE-48D5-96E0-97E0C2A544BF}" type="parTrans" cxnId="{E4638784-FDDC-4EB2-8533-62A97DBE26BA}">
      <dgm:prSet/>
      <dgm:spPr/>
      <dgm:t>
        <a:bodyPr/>
        <a:lstStyle/>
        <a:p>
          <a:endParaRPr lang="ru-RU"/>
        </a:p>
      </dgm:t>
    </dgm:pt>
    <dgm:pt modelId="{BC1AF3EA-A845-476A-8BA4-5631C6203838}" type="sibTrans" cxnId="{E4638784-FDDC-4EB2-8533-62A97DBE26BA}">
      <dgm:prSet/>
      <dgm:spPr/>
      <dgm:t>
        <a:bodyPr/>
        <a:lstStyle/>
        <a:p>
          <a:endParaRPr lang="ru-RU"/>
        </a:p>
      </dgm:t>
    </dgm:pt>
    <dgm:pt modelId="{9CA9F268-2C25-401A-BC38-F39989CBB322}">
      <dgm:prSet phldrT="[Текст]" custT="1"/>
      <dgm:spPr/>
      <dgm:t>
        <a:bodyPr/>
        <a:lstStyle/>
        <a:p>
          <a:r>
            <a:rPr lang="en-US" sz="2000" b="1" dirty="0"/>
            <a:t>I</a:t>
          </a:r>
          <a:endParaRPr lang="ru-RU" sz="2000" b="1" dirty="0"/>
        </a:p>
      </dgm:t>
    </dgm:pt>
    <dgm:pt modelId="{DC5E9A61-D9BC-49BE-B0E6-BC09D15EE56C}" type="parTrans" cxnId="{C4FEB85B-4A17-4812-92EF-28539635469F}">
      <dgm:prSet/>
      <dgm:spPr/>
      <dgm:t>
        <a:bodyPr/>
        <a:lstStyle/>
        <a:p>
          <a:endParaRPr lang="ru-RU"/>
        </a:p>
      </dgm:t>
    </dgm:pt>
    <dgm:pt modelId="{002790B6-A9B9-4157-B5EF-329CEE9E0DD6}" type="sibTrans" cxnId="{C4FEB85B-4A17-4812-92EF-28539635469F}">
      <dgm:prSet/>
      <dgm:spPr/>
      <dgm:t>
        <a:bodyPr/>
        <a:lstStyle/>
        <a:p>
          <a:endParaRPr lang="ru-RU"/>
        </a:p>
      </dgm:t>
    </dgm:pt>
    <dgm:pt modelId="{9B3378FE-69E1-4996-AAA0-C003B033F8AE}">
      <dgm:prSet phldrT="[Текст]"/>
      <dgm:spPr/>
      <dgm:t>
        <a:bodyPr/>
        <a:lstStyle/>
        <a:p>
          <a:pPr>
            <a:buNone/>
          </a:pPr>
          <a:r>
            <a:rPr lang="ru-RU" dirty="0"/>
            <a:t>Школьная конференция «Через тернии к звездам»</a:t>
          </a:r>
        </a:p>
      </dgm:t>
    </dgm:pt>
    <dgm:pt modelId="{F7BAE215-3DBD-48AF-B83B-03932C804D26}" type="parTrans" cxnId="{4FA68CFD-310A-451E-9E35-6DF86D029F90}">
      <dgm:prSet/>
      <dgm:spPr/>
      <dgm:t>
        <a:bodyPr/>
        <a:lstStyle/>
        <a:p>
          <a:endParaRPr lang="ru-RU"/>
        </a:p>
      </dgm:t>
    </dgm:pt>
    <dgm:pt modelId="{14477BB8-4EFC-4698-B0FF-2C19A28EBBF0}" type="sibTrans" cxnId="{4FA68CFD-310A-451E-9E35-6DF86D029F90}">
      <dgm:prSet/>
      <dgm:spPr/>
      <dgm:t>
        <a:bodyPr/>
        <a:lstStyle/>
        <a:p>
          <a:endParaRPr lang="ru-RU"/>
        </a:p>
      </dgm:t>
    </dgm:pt>
    <dgm:pt modelId="{29724A65-89B0-4310-A5C0-C5012C4FCEF3}">
      <dgm:prSet phldrT="[Текст]" custT="1"/>
      <dgm:spPr/>
      <dgm:t>
        <a:bodyPr/>
        <a:lstStyle/>
        <a:p>
          <a:r>
            <a:rPr lang="en-US" sz="2000" b="1" dirty="0"/>
            <a:t>II</a:t>
          </a:r>
          <a:endParaRPr lang="ru-RU" sz="2000" b="1" dirty="0"/>
        </a:p>
      </dgm:t>
    </dgm:pt>
    <dgm:pt modelId="{2A9A7054-8E00-475A-B429-6D6A85263861}" type="parTrans" cxnId="{4A495B9A-5A4C-4D4C-997F-4FF538917A92}">
      <dgm:prSet/>
      <dgm:spPr/>
      <dgm:t>
        <a:bodyPr/>
        <a:lstStyle/>
        <a:p>
          <a:endParaRPr lang="ru-RU"/>
        </a:p>
      </dgm:t>
    </dgm:pt>
    <dgm:pt modelId="{ECA63D85-0654-4811-8154-F874929D67D6}" type="sibTrans" cxnId="{4A495B9A-5A4C-4D4C-997F-4FF538917A92}">
      <dgm:prSet/>
      <dgm:spPr/>
      <dgm:t>
        <a:bodyPr/>
        <a:lstStyle/>
        <a:p>
          <a:endParaRPr lang="ru-RU"/>
        </a:p>
      </dgm:t>
    </dgm:pt>
    <dgm:pt modelId="{B1019BBF-4D49-48D5-BFF3-B3D7E32796BC}">
      <dgm:prSet phldrT="[Текст]" custT="1"/>
      <dgm:spPr/>
      <dgm:t>
        <a:bodyPr/>
        <a:lstStyle/>
        <a:p>
          <a:r>
            <a:rPr lang="en-US" sz="2000" b="1" dirty="0"/>
            <a:t>IV</a:t>
          </a:r>
          <a:endParaRPr lang="ru-RU" sz="2000" b="1" dirty="0"/>
        </a:p>
      </dgm:t>
    </dgm:pt>
    <dgm:pt modelId="{1B12132C-5D9F-4AD8-BD6E-F8C5A6E703A7}" type="parTrans" cxnId="{788681CD-2435-440D-9FF5-50E34882E124}">
      <dgm:prSet/>
      <dgm:spPr/>
      <dgm:t>
        <a:bodyPr/>
        <a:lstStyle/>
        <a:p>
          <a:endParaRPr lang="ru-RU"/>
        </a:p>
      </dgm:t>
    </dgm:pt>
    <dgm:pt modelId="{0B5A34DD-82B8-4E76-95E7-E087E4EDB7B9}" type="sibTrans" cxnId="{788681CD-2435-440D-9FF5-50E34882E124}">
      <dgm:prSet/>
      <dgm:spPr/>
      <dgm:t>
        <a:bodyPr/>
        <a:lstStyle/>
        <a:p>
          <a:endParaRPr lang="ru-RU"/>
        </a:p>
      </dgm:t>
    </dgm:pt>
    <dgm:pt modelId="{1D5FFDC6-023B-4F72-AE6D-49C164C3C26A}">
      <dgm:prSet/>
      <dgm:spPr/>
      <dgm:t>
        <a:bodyPr/>
        <a:lstStyle/>
        <a:p>
          <a:pPr>
            <a:buNone/>
          </a:pPr>
          <a:r>
            <a:rPr lang="ru-RU" dirty="0"/>
            <a:t>Школьный этап конференции МГК</a:t>
          </a:r>
        </a:p>
      </dgm:t>
    </dgm:pt>
    <dgm:pt modelId="{E0D5338C-4738-4EA2-A47C-3BD572E52986}" type="parTrans" cxnId="{0B4528AB-E87C-4372-B8F6-8CC32FFA2494}">
      <dgm:prSet/>
      <dgm:spPr/>
      <dgm:t>
        <a:bodyPr/>
        <a:lstStyle/>
        <a:p>
          <a:endParaRPr lang="ru-RU"/>
        </a:p>
      </dgm:t>
    </dgm:pt>
    <dgm:pt modelId="{2BD613D8-B0DF-4C18-9B57-649E34A5186E}" type="sibTrans" cxnId="{0B4528AB-E87C-4372-B8F6-8CC32FFA2494}">
      <dgm:prSet/>
      <dgm:spPr/>
      <dgm:t>
        <a:bodyPr/>
        <a:lstStyle/>
        <a:p>
          <a:endParaRPr lang="ru-RU"/>
        </a:p>
      </dgm:t>
    </dgm:pt>
    <dgm:pt modelId="{7D4EC4A8-D19D-4736-B911-DF62FBCCE261}">
      <dgm:prSet/>
      <dgm:spPr/>
      <dgm:t>
        <a:bodyPr/>
        <a:lstStyle/>
        <a:p>
          <a:pPr>
            <a:buNone/>
          </a:pPr>
          <a:r>
            <a:rPr lang="ru-RU" dirty="0"/>
            <a:t>Региональный этап олимпиады по экологии</a:t>
          </a:r>
        </a:p>
      </dgm:t>
    </dgm:pt>
    <dgm:pt modelId="{33E9B1F3-4B19-4184-BF02-81BBE75172CD}" type="parTrans" cxnId="{85B41470-C0CC-4B55-8237-A4F3564AFA2A}">
      <dgm:prSet/>
      <dgm:spPr/>
      <dgm:t>
        <a:bodyPr/>
        <a:lstStyle/>
        <a:p>
          <a:endParaRPr lang="ru-RU"/>
        </a:p>
      </dgm:t>
    </dgm:pt>
    <dgm:pt modelId="{4E9D3B71-8C8A-4E1E-A8F7-342568D01BD5}" type="sibTrans" cxnId="{85B41470-C0CC-4B55-8237-A4F3564AFA2A}">
      <dgm:prSet/>
      <dgm:spPr/>
      <dgm:t>
        <a:bodyPr/>
        <a:lstStyle/>
        <a:p>
          <a:endParaRPr lang="ru-RU"/>
        </a:p>
      </dgm:t>
    </dgm:pt>
    <dgm:pt modelId="{B2D7D4F5-5EA0-4DDC-958E-EAF56BD612A7}" type="pres">
      <dgm:prSet presAssocID="{2CD923A6-38EE-40F5-927B-1BD3FF8D81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EDF398-F379-43B1-B5C3-026D539CC59E}" type="pres">
      <dgm:prSet presAssocID="{08A2C019-6BA6-4486-A722-A6205553B2E9}" presName="composite" presStyleCnt="0"/>
      <dgm:spPr/>
    </dgm:pt>
    <dgm:pt modelId="{3A893D96-C117-40BB-AF7D-C407C768F4B9}" type="pres">
      <dgm:prSet presAssocID="{08A2C019-6BA6-4486-A722-A6205553B2E9}" presName="parentText" presStyleLbl="alignNode1" presStyleIdx="0" presStyleCnt="5" custScaleX="100000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F2512-FCE7-4124-B976-809FA5CE5541}" type="pres">
      <dgm:prSet presAssocID="{08A2C019-6BA6-4486-A722-A6205553B2E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AD22B-45E7-4553-B1B5-E7546502DAF6}" type="pres">
      <dgm:prSet presAssocID="{D3BF9B69-BE54-45A3-B1AF-C7C4D45867C3}" presName="sp" presStyleCnt="0"/>
      <dgm:spPr/>
    </dgm:pt>
    <dgm:pt modelId="{1A761B92-E8B9-403F-B00A-0879B682C493}" type="pres">
      <dgm:prSet presAssocID="{4D76EB46-7299-43BB-A5D0-A410A67B84B7}" presName="composite" presStyleCnt="0"/>
      <dgm:spPr/>
    </dgm:pt>
    <dgm:pt modelId="{34DB6C70-AAF4-4A52-9AC7-FD80669A6844}" type="pres">
      <dgm:prSet presAssocID="{4D76EB46-7299-43BB-A5D0-A410A67B84B7}" presName="parentText" presStyleLbl="alignNode1" presStyleIdx="1" presStyleCnt="5" custScaleX="100000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D1240-DD88-4288-B4E5-41578A93DD09}" type="pres">
      <dgm:prSet presAssocID="{4D76EB46-7299-43BB-A5D0-A410A67B84B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AFFD3-7604-4C14-8F14-CB8B7E1A8A2E}" type="pres">
      <dgm:prSet presAssocID="{D1EAFF87-2CD1-4E50-9DE0-37939E314CCC}" presName="sp" presStyleCnt="0"/>
      <dgm:spPr/>
    </dgm:pt>
    <dgm:pt modelId="{26447228-65EB-4B07-908A-D30A8616C299}" type="pres">
      <dgm:prSet presAssocID="{9CA9F268-2C25-401A-BC38-F39989CBB322}" presName="composite" presStyleCnt="0"/>
      <dgm:spPr/>
    </dgm:pt>
    <dgm:pt modelId="{E3921D2F-516E-49E2-9771-893A1B7C11E6}" type="pres">
      <dgm:prSet presAssocID="{9CA9F268-2C25-401A-BC38-F39989CBB322}" presName="parentText" presStyleLbl="alignNode1" presStyleIdx="2" presStyleCnt="5" custScaleX="100000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531C6-99EC-4D25-BC1F-3D6EEE0C8C6F}" type="pres">
      <dgm:prSet presAssocID="{9CA9F268-2C25-401A-BC38-F39989CBB32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382A3-36B4-4996-998B-C61A9FAFB2F1}" type="pres">
      <dgm:prSet presAssocID="{002790B6-A9B9-4157-B5EF-329CEE9E0DD6}" presName="sp" presStyleCnt="0"/>
      <dgm:spPr/>
    </dgm:pt>
    <dgm:pt modelId="{F2FE1FF0-69BE-4208-BFF4-2CBCF63C0ECC}" type="pres">
      <dgm:prSet presAssocID="{29724A65-89B0-4310-A5C0-C5012C4FCEF3}" presName="composite" presStyleCnt="0"/>
      <dgm:spPr/>
    </dgm:pt>
    <dgm:pt modelId="{F74E6BE9-BBEF-4185-9AAA-9759576CB80E}" type="pres">
      <dgm:prSet presAssocID="{29724A65-89B0-4310-A5C0-C5012C4FCEF3}" presName="parentText" presStyleLbl="alignNode1" presStyleIdx="3" presStyleCnt="5" custScaleX="100000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E9836-752D-42C8-9940-210DEB4A8394}" type="pres">
      <dgm:prSet presAssocID="{29724A65-89B0-4310-A5C0-C5012C4FCEF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34211-DE86-46A1-91ED-086566CB8CFB}" type="pres">
      <dgm:prSet presAssocID="{ECA63D85-0654-4811-8154-F874929D67D6}" presName="sp" presStyleCnt="0"/>
      <dgm:spPr/>
    </dgm:pt>
    <dgm:pt modelId="{F9E9F355-95C9-4DEA-974C-B04BA555F59F}" type="pres">
      <dgm:prSet presAssocID="{B1019BBF-4D49-48D5-BFF3-B3D7E32796BC}" presName="composite" presStyleCnt="0"/>
      <dgm:spPr/>
    </dgm:pt>
    <dgm:pt modelId="{F4D876C6-D7EC-49DC-9041-2B957CB277AD}" type="pres">
      <dgm:prSet presAssocID="{B1019BBF-4D49-48D5-BFF3-B3D7E32796BC}" presName="parentText" presStyleLbl="alignNode1" presStyleIdx="4" presStyleCnt="5" custScaleX="100000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CA8D8-2795-40E7-8A7C-EC033B3E28A3}" type="pres">
      <dgm:prSet presAssocID="{B1019BBF-4D49-48D5-BFF3-B3D7E32796B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AB3ECE-C30D-411C-A273-8E2E99B9E1CC}" type="presOf" srcId="{4D76EB46-7299-43BB-A5D0-A410A67B84B7}" destId="{34DB6C70-AAF4-4A52-9AC7-FD80669A6844}" srcOrd="0" destOrd="0" presId="urn:microsoft.com/office/officeart/2005/8/layout/chevron2"/>
    <dgm:cxn modelId="{4368FFA4-D8FB-4449-A098-0C9E9C12D47D}" type="presOf" srcId="{9CA9F268-2C25-401A-BC38-F39989CBB322}" destId="{E3921D2F-516E-49E2-9771-893A1B7C11E6}" srcOrd="0" destOrd="0" presId="urn:microsoft.com/office/officeart/2005/8/layout/chevron2"/>
    <dgm:cxn modelId="{4FA68CFD-310A-451E-9E35-6DF86D029F90}" srcId="{B1019BBF-4D49-48D5-BFF3-B3D7E32796BC}" destId="{9B3378FE-69E1-4996-AAA0-C003B033F8AE}" srcOrd="0" destOrd="0" parTransId="{F7BAE215-3DBD-48AF-B83B-03932C804D26}" sibTransId="{14477BB8-4EFC-4698-B0FF-2C19A28EBBF0}"/>
    <dgm:cxn modelId="{C4FEB85B-4A17-4812-92EF-28539635469F}" srcId="{2CD923A6-38EE-40F5-927B-1BD3FF8D8130}" destId="{9CA9F268-2C25-401A-BC38-F39989CBB322}" srcOrd="2" destOrd="0" parTransId="{DC5E9A61-D9BC-49BE-B0E6-BC09D15EE56C}" sibTransId="{002790B6-A9B9-4157-B5EF-329CEE9E0DD6}"/>
    <dgm:cxn modelId="{788681CD-2435-440D-9FF5-50E34882E124}" srcId="{2CD923A6-38EE-40F5-927B-1BD3FF8D8130}" destId="{B1019BBF-4D49-48D5-BFF3-B3D7E32796BC}" srcOrd="4" destOrd="0" parTransId="{1B12132C-5D9F-4AD8-BD6E-F8C5A6E703A7}" sibTransId="{0B5A34DD-82B8-4E76-95E7-E087E4EDB7B9}"/>
    <dgm:cxn modelId="{9481399F-6C41-46DD-AE07-8D44F33A2E07}" srcId="{08A2C019-6BA6-4486-A722-A6205553B2E9}" destId="{56F38E45-49B2-45EB-8319-780BEB95ADFF}" srcOrd="0" destOrd="0" parTransId="{A79801EB-3E70-4217-B8C4-FF69D15C59DA}" sibTransId="{71018EC7-4BC4-4210-A3CA-BB7DAD562E84}"/>
    <dgm:cxn modelId="{0B4528AB-E87C-4372-B8F6-8CC32FFA2494}" srcId="{9CA9F268-2C25-401A-BC38-F39989CBB322}" destId="{1D5FFDC6-023B-4F72-AE6D-49C164C3C26A}" srcOrd="0" destOrd="0" parTransId="{E0D5338C-4738-4EA2-A47C-3BD572E52986}" sibTransId="{2BD613D8-B0DF-4C18-9B57-649E34A5186E}"/>
    <dgm:cxn modelId="{99CE239D-2D1F-4308-A716-220ECBE0D14F}" type="presOf" srcId="{2CD923A6-38EE-40F5-927B-1BD3FF8D8130}" destId="{B2D7D4F5-5EA0-4DDC-958E-EAF56BD612A7}" srcOrd="0" destOrd="0" presId="urn:microsoft.com/office/officeart/2005/8/layout/chevron2"/>
    <dgm:cxn modelId="{85B41470-C0CC-4B55-8237-A4F3564AFA2A}" srcId="{29724A65-89B0-4310-A5C0-C5012C4FCEF3}" destId="{7D4EC4A8-D19D-4736-B911-DF62FBCCE261}" srcOrd="0" destOrd="0" parTransId="{33E9B1F3-4B19-4184-BF02-81BBE75172CD}" sibTransId="{4E9D3B71-8C8A-4E1E-A8F7-342568D01BD5}"/>
    <dgm:cxn modelId="{2B93677F-8D36-43BE-AA45-0D095E433E8F}" type="presOf" srcId="{B1019BBF-4D49-48D5-BFF3-B3D7E32796BC}" destId="{F4D876C6-D7EC-49DC-9041-2B957CB277AD}" srcOrd="0" destOrd="0" presId="urn:microsoft.com/office/officeart/2005/8/layout/chevron2"/>
    <dgm:cxn modelId="{D1957DA8-BDF3-4DFB-AA5F-A05E8A20DADA}" type="presOf" srcId="{BD416430-1BE9-4381-B2B3-5B3011EE65B8}" destId="{DB5D1240-DD88-4288-B4E5-41578A93DD09}" srcOrd="0" destOrd="0" presId="urn:microsoft.com/office/officeart/2005/8/layout/chevron2"/>
    <dgm:cxn modelId="{E4638784-FDDC-4EB2-8533-62A97DBE26BA}" srcId="{4D76EB46-7299-43BB-A5D0-A410A67B84B7}" destId="{BD416430-1BE9-4381-B2B3-5B3011EE65B8}" srcOrd="0" destOrd="0" parTransId="{8BFCD428-65FE-48D5-96E0-97E0C2A544BF}" sibTransId="{BC1AF3EA-A845-476A-8BA4-5631C6203838}"/>
    <dgm:cxn modelId="{5C714469-F52D-4BB0-A639-D948A0E06654}" type="presOf" srcId="{9B3378FE-69E1-4996-AAA0-C003B033F8AE}" destId="{4F8CA8D8-2795-40E7-8A7C-EC033B3E28A3}" srcOrd="0" destOrd="0" presId="urn:microsoft.com/office/officeart/2005/8/layout/chevron2"/>
    <dgm:cxn modelId="{270835CD-A867-4881-9E50-8442A84DF723}" type="presOf" srcId="{29724A65-89B0-4310-A5C0-C5012C4FCEF3}" destId="{F74E6BE9-BBEF-4185-9AAA-9759576CB80E}" srcOrd="0" destOrd="0" presId="urn:microsoft.com/office/officeart/2005/8/layout/chevron2"/>
    <dgm:cxn modelId="{22457942-8605-402D-B36E-E7FA9AE0CF88}" srcId="{2CD923A6-38EE-40F5-927B-1BD3FF8D8130}" destId="{08A2C019-6BA6-4486-A722-A6205553B2E9}" srcOrd="0" destOrd="0" parTransId="{48AA60F0-14C8-4AF9-B1E8-7B802DCECE1A}" sibTransId="{D3BF9B69-BE54-45A3-B1AF-C7C4D45867C3}"/>
    <dgm:cxn modelId="{CB06CDCB-1543-46E9-BAF9-E73BAE93CD73}" srcId="{2CD923A6-38EE-40F5-927B-1BD3FF8D8130}" destId="{4D76EB46-7299-43BB-A5D0-A410A67B84B7}" srcOrd="1" destOrd="0" parTransId="{6E91119D-0506-4E59-BB53-23C726824C8F}" sibTransId="{D1EAFF87-2CD1-4E50-9DE0-37939E314CCC}"/>
    <dgm:cxn modelId="{D3110CD1-2944-4AF8-A573-9340E375FEAB}" type="presOf" srcId="{08A2C019-6BA6-4486-A722-A6205553B2E9}" destId="{3A893D96-C117-40BB-AF7D-C407C768F4B9}" srcOrd="0" destOrd="0" presId="urn:microsoft.com/office/officeart/2005/8/layout/chevron2"/>
    <dgm:cxn modelId="{6788841E-0A2A-415F-A2B6-B37AACBBF3DA}" type="presOf" srcId="{1D5FFDC6-023B-4F72-AE6D-49C164C3C26A}" destId="{C1E531C6-99EC-4D25-BC1F-3D6EEE0C8C6F}" srcOrd="0" destOrd="0" presId="urn:microsoft.com/office/officeart/2005/8/layout/chevron2"/>
    <dgm:cxn modelId="{4A495B9A-5A4C-4D4C-997F-4FF538917A92}" srcId="{2CD923A6-38EE-40F5-927B-1BD3FF8D8130}" destId="{29724A65-89B0-4310-A5C0-C5012C4FCEF3}" srcOrd="3" destOrd="0" parTransId="{2A9A7054-8E00-475A-B429-6D6A85263861}" sibTransId="{ECA63D85-0654-4811-8154-F874929D67D6}"/>
    <dgm:cxn modelId="{C8E1A4A8-7923-4F3E-84EF-397341031079}" type="presOf" srcId="{56F38E45-49B2-45EB-8319-780BEB95ADFF}" destId="{84DF2512-FCE7-4124-B976-809FA5CE5541}" srcOrd="0" destOrd="0" presId="urn:microsoft.com/office/officeart/2005/8/layout/chevron2"/>
    <dgm:cxn modelId="{CA2D91A4-3417-4AEB-804F-50B90CE8FBAC}" type="presOf" srcId="{7D4EC4A8-D19D-4736-B911-DF62FBCCE261}" destId="{25FE9836-752D-42C8-9940-210DEB4A8394}" srcOrd="0" destOrd="0" presId="urn:microsoft.com/office/officeart/2005/8/layout/chevron2"/>
    <dgm:cxn modelId="{7F33272C-4028-451F-A3FE-FA31C8F1D10B}" type="presParOf" srcId="{B2D7D4F5-5EA0-4DDC-958E-EAF56BD612A7}" destId="{EDEDF398-F379-43B1-B5C3-026D539CC59E}" srcOrd="0" destOrd="0" presId="urn:microsoft.com/office/officeart/2005/8/layout/chevron2"/>
    <dgm:cxn modelId="{9F2C6A4A-E0EF-4440-9A0F-891ED19FC7DD}" type="presParOf" srcId="{EDEDF398-F379-43B1-B5C3-026D539CC59E}" destId="{3A893D96-C117-40BB-AF7D-C407C768F4B9}" srcOrd="0" destOrd="0" presId="urn:microsoft.com/office/officeart/2005/8/layout/chevron2"/>
    <dgm:cxn modelId="{7900FB8E-5996-4DC9-A2E4-89850D4E715E}" type="presParOf" srcId="{EDEDF398-F379-43B1-B5C3-026D539CC59E}" destId="{84DF2512-FCE7-4124-B976-809FA5CE5541}" srcOrd="1" destOrd="0" presId="urn:microsoft.com/office/officeart/2005/8/layout/chevron2"/>
    <dgm:cxn modelId="{FAD21A5F-93E7-4151-A07C-15C19936DF6D}" type="presParOf" srcId="{B2D7D4F5-5EA0-4DDC-958E-EAF56BD612A7}" destId="{01FAD22B-45E7-4553-B1B5-E7546502DAF6}" srcOrd="1" destOrd="0" presId="urn:microsoft.com/office/officeart/2005/8/layout/chevron2"/>
    <dgm:cxn modelId="{7AE8B51C-85EE-4295-8D94-7C602145EFE1}" type="presParOf" srcId="{B2D7D4F5-5EA0-4DDC-958E-EAF56BD612A7}" destId="{1A761B92-E8B9-403F-B00A-0879B682C493}" srcOrd="2" destOrd="0" presId="urn:microsoft.com/office/officeart/2005/8/layout/chevron2"/>
    <dgm:cxn modelId="{C01FF65F-820F-41A6-947A-C2F31606EE25}" type="presParOf" srcId="{1A761B92-E8B9-403F-B00A-0879B682C493}" destId="{34DB6C70-AAF4-4A52-9AC7-FD80669A6844}" srcOrd="0" destOrd="0" presId="urn:microsoft.com/office/officeart/2005/8/layout/chevron2"/>
    <dgm:cxn modelId="{EF347007-FCF3-44EB-BDFF-1D6C2E8D075E}" type="presParOf" srcId="{1A761B92-E8B9-403F-B00A-0879B682C493}" destId="{DB5D1240-DD88-4288-B4E5-41578A93DD09}" srcOrd="1" destOrd="0" presId="urn:microsoft.com/office/officeart/2005/8/layout/chevron2"/>
    <dgm:cxn modelId="{2E12B76A-2447-4C09-9014-FA0524C1F872}" type="presParOf" srcId="{B2D7D4F5-5EA0-4DDC-958E-EAF56BD612A7}" destId="{980AFFD3-7604-4C14-8F14-CB8B7E1A8A2E}" srcOrd="3" destOrd="0" presId="urn:microsoft.com/office/officeart/2005/8/layout/chevron2"/>
    <dgm:cxn modelId="{0E8357A6-C232-47A4-9E2C-9B2A45062BE7}" type="presParOf" srcId="{B2D7D4F5-5EA0-4DDC-958E-EAF56BD612A7}" destId="{26447228-65EB-4B07-908A-D30A8616C299}" srcOrd="4" destOrd="0" presId="urn:microsoft.com/office/officeart/2005/8/layout/chevron2"/>
    <dgm:cxn modelId="{8DAB5A27-7DD9-4DF8-A6B9-1E6A35914EDF}" type="presParOf" srcId="{26447228-65EB-4B07-908A-D30A8616C299}" destId="{E3921D2F-516E-49E2-9771-893A1B7C11E6}" srcOrd="0" destOrd="0" presId="urn:microsoft.com/office/officeart/2005/8/layout/chevron2"/>
    <dgm:cxn modelId="{4A11B8D9-95D4-4B2C-96B2-3287AC319D57}" type="presParOf" srcId="{26447228-65EB-4B07-908A-D30A8616C299}" destId="{C1E531C6-99EC-4D25-BC1F-3D6EEE0C8C6F}" srcOrd="1" destOrd="0" presId="urn:microsoft.com/office/officeart/2005/8/layout/chevron2"/>
    <dgm:cxn modelId="{2AE63852-4471-4487-B11B-659B2B79BCC3}" type="presParOf" srcId="{B2D7D4F5-5EA0-4DDC-958E-EAF56BD612A7}" destId="{628382A3-36B4-4996-998B-C61A9FAFB2F1}" srcOrd="5" destOrd="0" presId="urn:microsoft.com/office/officeart/2005/8/layout/chevron2"/>
    <dgm:cxn modelId="{1963D2A5-D7F4-4D5E-B751-F5FEE68990E5}" type="presParOf" srcId="{B2D7D4F5-5EA0-4DDC-958E-EAF56BD612A7}" destId="{F2FE1FF0-69BE-4208-BFF4-2CBCF63C0ECC}" srcOrd="6" destOrd="0" presId="urn:microsoft.com/office/officeart/2005/8/layout/chevron2"/>
    <dgm:cxn modelId="{F2084A68-8CC2-4B91-961D-533BF364FC54}" type="presParOf" srcId="{F2FE1FF0-69BE-4208-BFF4-2CBCF63C0ECC}" destId="{F74E6BE9-BBEF-4185-9AAA-9759576CB80E}" srcOrd="0" destOrd="0" presId="urn:microsoft.com/office/officeart/2005/8/layout/chevron2"/>
    <dgm:cxn modelId="{8B27B3AD-B181-418D-814B-26EAB69BAA7E}" type="presParOf" srcId="{F2FE1FF0-69BE-4208-BFF4-2CBCF63C0ECC}" destId="{25FE9836-752D-42C8-9940-210DEB4A8394}" srcOrd="1" destOrd="0" presId="urn:microsoft.com/office/officeart/2005/8/layout/chevron2"/>
    <dgm:cxn modelId="{839FAB7F-36B9-41B7-BE93-DCE1B887CE2E}" type="presParOf" srcId="{B2D7D4F5-5EA0-4DDC-958E-EAF56BD612A7}" destId="{43734211-DE86-46A1-91ED-086566CB8CFB}" srcOrd="7" destOrd="0" presId="urn:microsoft.com/office/officeart/2005/8/layout/chevron2"/>
    <dgm:cxn modelId="{949942EB-F0A6-45A1-9AC4-3D0E48644D79}" type="presParOf" srcId="{B2D7D4F5-5EA0-4DDC-958E-EAF56BD612A7}" destId="{F9E9F355-95C9-4DEA-974C-B04BA555F59F}" srcOrd="8" destOrd="0" presId="urn:microsoft.com/office/officeart/2005/8/layout/chevron2"/>
    <dgm:cxn modelId="{5BE9983A-C8F8-42AC-9266-E1AF5B957AC0}" type="presParOf" srcId="{F9E9F355-95C9-4DEA-974C-B04BA555F59F}" destId="{F4D876C6-D7EC-49DC-9041-2B957CB277AD}" srcOrd="0" destOrd="0" presId="urn:microsoft.com/office/officeart/2005/8/layout/chevron2"/>
    <dgm:cxn modelId="{208868ED-95F7-47BA-9095-1A5A6A95B103}" type="presParOf" srcId="{F9E9F355-95C9-4DEA-974C-B04BA555F59F}" destId="{4F8CA8D8-2795-40E7-8A7C-EC033B3E28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6B4560-BFF8-403B-B978-404E656025CE}">
      <dsp:nvSpPr>
        <dsp:cNvPr id="0" name=""/>
        <dsp:cNvSpPr/>
      </dsp:nvSpPr>
      <dsp:spPr>
        <a:xfrm>
          <a:off x="4877" y="678972"/>
          <a:ext cx="2839417" cy="11357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Выбор темы</a:t>
          </a:r>
        </a:p>
      </dsp:txBody>
      <dsp:txXfrm>
        <a:off x="4877" y="678972"/>
        <a:ext cx="2839417" cy="1135766"/>
      </dsp:txXfrm>
    </dsp:sp>
    <dsp:sp modelId="{8B10A45D-56C0-475C-B5B0-F6A0FB291302}">
      <dsp:nvSpPr>
        <dsp:cNvPr id="0" name=""/>
        <dsp:cNvSpPr/>
      </dsp:nvSpPr>
      <dsp:spPr>
        <a:xfrm>
          <a:off x="2560353" y="678972"/>
          <a:ext cx="2839417" cy="11357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Работа над проектом</a:t>
          </a:r>
        </a:p>
      </dsp:txBody>
      <dsp:txXfrm>
        <a:off x="2560353" y="678972"/>
        <a:ext cx="2839417" cy="1135766"/>
      </dsp:txXfrm>
    </dsp:sp>
    <dsp:sp modelId="{8B8ADA44-245D-4421-A967-37F3035BD21A}">
      <dsp:nvSpPr>
        <dsp:cNvPr id="0" name=""/>
        <dsp:cNvSpPr/>
      </dsp:nvSpPr>
      <dsp:spPr>
        <a:xfrm>
          <a:off x="5115829" y="678972"/>
          <a:ext cx="2839417" cy="11357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Презентация результата</a:t>
          </a:r>
        </a:p>
      </dsp:txBody>
      <dsp:txXfrm>
        <a:off x="5115829" y="678972"/>
        <a:ext cx="2839417" cy="1135766"/>
      </dsp:txXfrm>
    </dsp:sp>
    <dsp:sp modelId="{BDB129E6-CD95-43EC-837F-1E8DDB05B77E}">
      <dsp:nvSpPr>
        <dsp:cNvPr id="0" name=""/>
        <dsp:cNvSpPr/>
      </dsp:nvSpPr>
      <dsp:spPr>
        <a:xfrm>
          <a:off x="7671304" y="678972"/>
          <a:ext cx="2839417" cy="11357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ASC 2018</a:t>
          </a:r>
          <a:endParaRPr lang="ru-RU" sz="2200" kern="1200" dirty="0"/>
        </a:p>
      </dsp:txBody>
      <dsp:txXfrm>
        <a:off x="7671304" y="678972"/>
        <a:ext cx="2839417" cy="11357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E3F24-CBDF-4FE6-9A14-5D0D2CF3BA38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5C39A-E359-49B4-A142-C6278D33D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44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5C39A-E359-49B4-A142-C6278D33DE2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79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5C39A-E359-49B4-A142-C6278D33DE2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843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EDF09-74ED-407A-8850-8642695704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752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EDF09-74ED-407A-8850-8642695704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28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EDF09-74ED-407A-8850-8642695704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85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EDF09-74ED-407A-8850-8642695704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750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Рекомендации должны носить конкретный, реалистичный характер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EDF09-74ED-407A-8850-8642695704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29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242-E7C0-45DC-A1C3-71224FF1605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D0F-E9B5-4D73-82D5-C4F6F3240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23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242-E7C0-45DC-A1C3-71224FF1605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D0F-E9B5-4D73-82D5-C4F6F3240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56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242-E7C0-45DC-A1C3-71224FF1605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D0F-E9B5-4D73-82D5-C4F6F3240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487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D5B-DD98-4F41-B322-FDD73E888AB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B7F-39A1-42AD-BE47-4001CC14E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992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D5B-DD98-4F41-B322-FDD73E888AB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B7F-39A1-42AD-BE47-4001CC14E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68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D5B-DD98-4F41-B322-FDD73E888AB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B7F-39A1-42AD-BE47-4001CC14E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133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D5B-DD98-4F41-B322-FDD73E888AB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B7F-39A1-42AD-BE47-4001CC14E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055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D5B-DD98-4F41-B322-FDD73E888AB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B7F-39A1-42AD-BE47-4001CC14E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064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D5B-DD98-4F41-B322-FDD73E888AB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B7F-39A1-42AD-BE47-4001CC14E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875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D5B-DD98-4F41-B322-FDD73E888AB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B7F-39A1-42AD-BE47-4001CC14E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409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D5B-DD98-4F41-B322-FDD73E888AB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B7F-39A1-42AD-BE47-4001CC14E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286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242-E7C0-45DC-A1C3-71224FF1605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D0F-E9B5-4D73-82D5-C4F6F3240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277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D5B-DD98-4F41-B322-FDD73E888AB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B7F-39A1-42AD-BE47-4001CC14E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289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D5B-DD98-4F41-B322-FDD73E888AB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B7F-39A1-42AD-BE47-4001CC14E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608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D5B-DD98-4F41-B322-FDD73E888AB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B7F-39A1-42AD-BE47-4001CC14ED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661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D5B-DD98-4F41-B322-FDD73E888AB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B7F-39A1-42AD-BE47-4001CC14E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993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D5B-DD98-4F41-B322-FDD73E888AB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B7F-39A1-42AD-BE47-4001CC14ED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74892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D5B-DD98-4F41-B322-FDD73E888AB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B7F-39A1-42AD-BE47-4001CC14E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84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D5B-DD98-4F41-B322-FDD73E888AB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B7F-39A1-42AD-BE47-4001CC14E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243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D5B-DD98-4F41-B322-FDD73E888AB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B7F-39A1-42AD-BE47-4001CC14E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67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242-E7C0-45DC-A1C3-71224FF1605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D0F-E9B5-4D73-82D5-C4F6F3240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979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242-E7C0-45DC-A1C3-71224FF1605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D0F-E9B5-4D73-82D5-C4F6F3240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584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242-E7C0-45DC-A1C3-71224FF1605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D0F-E9B5-4D73-82D5-C4F6F3240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7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242-E7C0-45DC-A1C3-71224FF1605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D0F-E9B5-4D73-82D5-C4F6F3240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68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242-E7C0-45DC-A1C3-71224FF1605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D0F-E9B5-4D73-82D5-C4F6F3240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01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242-E7C0-45DC-A1C3-71224FF1605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D0F-E9B5-4D73-82D5-C4F6F3240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912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242-E7C0-45DC-A1C3-71224FF1605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D0F-E9B5-4D73-82D5-C4F6F3240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01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2242-E7C0-45DC-A1C3-71224FF1605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87D0F-E9B5-4D73-82D5-C4F6F3240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12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3D5B-DD98-4F41-B322-FDD73E888AB4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A2DB7F-39A1-42AD-BE47-4001CC14E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38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chart" Target="../charts/chart8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smirnoff@ya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7783" y="2495558"/>
            <a:ext cx="5934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Когда (где) этим заниматься?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9736" y="1669426"/>
            <a:ext cx="3459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Кому это нужно?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5267" y="5656123"/>
            <a:ext cx="5011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И какой будет результат?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39367" y="3604162"/>
            <a:ext cx="5056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Где взять оборудование? 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78064" y="4466148"/>
            <a:ext cx="421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Где взять методики?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99802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704" y="269357"/>
            <a:ext cx="9229800" cy="1320800"/>
          </a:xfrm>
        </p:spPr>
        <p:txBody>
          <a:bodyPr>
            <a:normAutofit/>
          </a:bodyPr>
          <a:lstStyle/>
          <a:p>
            <a:r>
              <a:rPr lang="ru-RU" dirty="0"/>
              <a:t>Участие школьников </a:t>
            </a:r>
            <a:r>
              <a:rPr lang="ru-RU" dirty="0" err="1"/>
              <a:t>биоклассов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во Всероссийской олимпиаде по экологии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D045CC28-1A00-49D5-9FBD-D41A216D64D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39503" y="1930399"/>
          <a:ext cx="4572000" cy="342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048F97D4-3525-465C-85A8-D79888CF3C4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234762" y="3083442"/>
          <a:ext cx="4572000" cy="3365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43561" y="5603357"/>
            <a:ext cx="3763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Число участников регионального этапа по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ВсОШ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экологии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1930399"/>
            <a:ext cx="33818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Число призеров и победителей регионального этапа по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ВсОШ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экологии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328532" y="2711303"/>
            <a:ext cx="0" cy="94334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000108" y="1850365"/>
            <a:ext cx="1774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Школа поднялась в рейтинге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 98 на 17 место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806762" y="5354921"/>
            <a:ext cx="2208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Первичные данные доступны для анализа по ссылке: https://yadi.sk/i/vh7AjtnJ32BpPy </a:t>
            </a:r>
          </a:p>
        </p:txBody>
      </p:sp>
      <p:pic>
        <p:nvPicPr>
          <p:cNvPr id="11" name="Picture 2" descr="Ð¤Ð¾ÑÐ¾ Ð¨ÐºÐ¾Ð»Ð° 171. ÐÑÐ¸ÑÐ¸Ð°Ð»ÑÐ½Ð°Ñ ÑÑÑÐ°Ð½Ð¸ÑÐ°.">
            <a:extLst>
              <a:ext uri="{FF2B5EF4-FFF2-40B4-BE49-F238E27FC236}">
                <a16:creationId xmlns:a16="http://schemas.microsoft.com/office/drawing/2014/main" xmlns="" id="{DFDC7E90-2F1B-40A5-9A95-71B4B2D2B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6454" y="186292"/>
            <a:ext cx="1373897" cy="137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563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827" y="163032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/>
              <a:t>Как была организована проектно-исследовательская работа в школе?</a:t>
            </a:r>
          </a:p>
        </p:txBody>
      </p:sp>
      <p:graphicFrame>
        <p:nvGraphicFramePr>
          <p:cNvPr id="4" name="Диаграмма 3">
            <a:extLst/>
          </p:cNvPr>
          <p:cNvGraphicFramePr>
            <a:graphicFrameLocks/>
          </p:cNvGraphicFramePr>
          <p:nvPr>
            <p:extLst/>
          </p:nvPr>
        </p:nvGraphicFramePr>
        <p:xfrm>
          <a:off x="513907" y="1483832"/>
          <a:ext cx="3994297" cy="425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8266" y="5762844"/>
            <a:ext cx="4175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 2013 г. выпускники выступали руководителями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более 90%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всех исследований учащихся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биоклассов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8204" y="1568893"/>
            <a:ext cx="48803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Роль выездных мероприятий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 проектно-исследовательской деятельности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6991FC6F-1071-4BA0-9B61-DB8F56BFAB7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87037" y="2275367"/>
          <a:ext cx="4572000" cy="413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806762" y="5365554"/>
            <a:ext cx="2208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Первичные данные доступны для анализа по ссылке: https://yadi.sk/i/vh7AjtnJ32BpPy </a:t>
            </a:r>
          </a:p>
        </p:txBody>
      </p:sp>
      <p:pic>
        <p:nvPicPr>
          <p:cNvPr id="9" name="Picture 2" descr="Ð¤Ð¾ÑÐ¾ Ð¨ÐºÐ¾Ð»Ð° 171. ÐÑÐ¸ÑÐ¸Ð°Ð»ÑÐ½Ð°Ñ ÑÑÑÐ°Ð½Ð¸ÑÐ°.">
            <a:extLst>
              <a:ext uri="{FF2B5EF4-FFF2-40B4-BE49-F238E27FC236}">
                <a16:creationId xmlns:a16="http://schemas.microsoft.com/office/drawing/2014/main" xmlns="" id="{9E798611-D195-4BDA-8882-6F73A482A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6454" y="186292"/>
            <a:ext cx="1373897" cy="137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222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090" y="194927"/>
            <a:ext cx="8596668" cy="1320800"/>
          </a:xfrm>
        </p:spPr>
        <p:txBody>
          <a:bodyPr/>
          <a:lstStyle/>
          <a:p>
            <a:r>
              <a:rPr lang="ru-RU" dirty="0"/>
              <a:t>Как можно повысить эффективность проектно-исследовательской работы?</a:t>
            </a:r>
          </a:p>
        </p:txBody>
      </p:sp>
      <p:graphicFrame>
        <p:nvGraphicFramePr>
          <p:cNvPr id="4" name="Диаграмма 3">
            <a:extLst/>
          </p:cNvPr>
          <p:cNvGraphicFramePr>
            <a:graphicFrameLocks/>
          </p:cNvGraphicFramePr>
          <p:nvPr>
            <p:extLst/>
          </p:nvPr>
        </p:nvGraphicFramePr>
        <p:xfrm>
          <a:off x="4228605" y="1875095"/>
          <a:ext cx="5411972" cy="4795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/>
          </p:cNvPr>
          <p:cNvGraphicFramePr>
            <a:graphicFrameLocks/>
          </p:cNvGraphicFramePr>
          <p:nvPr>
            <p:extLst/>
          </p:nvPr>
        </p:nvGraphicFramePr>
        <p:xfrm>
          <a:off x="337090" y="1399035"/>
          <a:ext cx="3891515" cy="434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8265" y="5747048"/>
            <a:ext cx="4175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Выездные мероприятия – эффективная форма организации проектно-исследовательской работы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35424" y="1515727"/>
            <a:ext cx="4716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Возможной точкой роста является сетевое взаимодействие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06762" y="5354921"/>
            <a:ext cx="2208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Первичные данные доступны для анализа по ссылке: https://yadi.sk/i/vh7AjtnJ32BpPy </a:t>
            </a:r>
          </a:p>
        </p:txBody>
      </p:sp>
      <p:pic>
        <p:nvPicPr>
          <p:cNvPr id="10" name="Picture 2" descr="Ð¤Ð¾ÑÐ¾ Ð¨ÐºÐ¾Ð»Ð° 171. ÐÑÐ¸ÑÐ¸Ð°Ð»ÑÐ½Ð°Ñ ÑÑÑÐ°Ð½Ð¸ÑÐ°.">
            <a:extLst>
              <a:ext uri="{FF2B5EF4-FFF2-40B4-BE49-F238E27FC236}">
                <a16:creationId xmlns:a16="http://schemas.microsoft.com/office/drawing/2014/main" xmlns="" id="{31B29E75-82EF-4041-B878-07D79D39F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6454" y="186292"/>
            <a:ext cx="1373897" cy="137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965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-116959" y="1467294"/>
          <a:ext cx="9516140" cy="519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Диаграмма 4">
            <a:extLst/>
          </p:cNvPr>
          <p:cNvGraphicFramePr>
            <a:graphicFrameLocks/>
          </p:cNvGraphicFramePr>
          <p:nvPr>
            <p:extLst/>
          </p:nvPr>
        </p:nvGraphicFramePr>
        <p:xfrm>
          <a:off x="1977657" y="3718560"/>
          <a:ext cx="5071729" cy="2997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194" y="290623"/>
            <a:ext cx="9093987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Организация сетевого взаимодействия для развития проектно-исследовательской работы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06762" y="5354921"/>
            <a:ext cx="2208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Первичные данные доступны для анализа по ссылке: https://yadi.sk/i/vh7AjtnJ32BpPy </a:t>
            </a:r>
          </a:p>
        </p:txBody>
      </p:sp>
      <p:pic>
        <p:nvPicPr>
          <p:cNvPr id="7" name="Picture 2" descr="Ð¤Ð¾ÑÐ¾ Ð¨ÐºÐ¾Ð»Ð° 171. ÐÑÐ¸ÑÐ¸Ð°Ð»ÑÐ½Ð°Ñ ÑÑÑÐ°Ð½Ð¸ÑÐ°.">
            <a:extLst>
              <a:ext uri="{FF2B5EF4-FFF2-40B4-BE49-F238E27FC236}">
                <a16:creationId xmlns:a16="http://schemas.microsoft.com/office/drawing/2014/main" xmlns="" id="{F9F5812D-7375-4901-9C46-7487D419C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6454" y="186292"/>
            <a:ext cx="1373897" cy="137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305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989" y="279991"/>
            <a:ext cx="8596668" cy="1320800"/>
          </a:xfrm>
        </p:spPr>
        <p:txBody>
          <a:bodyPr/>
          <a:lstStyle/>
          <a:p>
            <a:r>
              <a:rPr lang="ru-RU" dirty="0"/>
              <a:t>Что получилось?</a:t>
            </a:r>
          </a:p>
        </p:txBody>
      </p:sp>
      <p:graphicFrame>
        <p:nvGraphicFramePr>
          <p:cNvPr id="8" name="Диаграмма 7">
            <a:extLst/>
          </p:cNvPr>
          <p:cNvGraphicFramePr>
            <a:graphicFrameLocks/>
          </p:cNvGraphicFramePr>
          <p:nvPr>
            <p:extLst/>
          </p:nvPr>
        </p:nvGraphicFramePr>
        <p:xfrm>
          <a:off x="138858" y="884628"/>
          <a:ext cx="6095646" cy="495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806762" y="5354921"/>
            <a:ext cx="2208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Первичные данные доступны для анализа по ссылке: https://yadi.sk/i/vh7AjtnJ32BpPy </a:t>
            </a:r>
          </a:p>
        </p:txBody>
      </p:sp>
      <p:graphicFrame>
        <p:nvGraphicFramePr>
          <p:cNvPr id="11" name="Схема 10"/>
          <p:cNvGraphicFramePr/>
          <p:nvPr>
            <p:extLst/>
          </p:nvPr>
        </p:nvGraphicFramePr>
        <p:xfrm>
          <a:off x="6086160" y="1384823"/>
          <a:ext cx="2520000" cy="236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/>
          </p:nvPr>
        </p:nvGraphicFramePr>
        <p:xfrm>
          <a:off x="8173017" y="2310524"/>
          <a:ext cx="2520000" cy="302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Схема 12"/>
          <p:cNvGraphicFramePr/>
          <p:nvPr>
            <p:extLst/>
          </p:nvPr>
        </p:nvGraphicFramePr>
        <p:xfrm>
          <a:off x="6096000" y="3919850"/>
          <a:ext cx="2520000" cy="302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33737" y="5833699"/>
            <a:ext cx="5105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Увеличение доли работ, выполненных на базе вузов и организаций дополнительного образования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96000" y="738492"/>
            <a:ext cx="3228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Варианты 3-сторонних проектов </a:t>
            </a:r>
          </a:p>
        </p:txBody>
      </p:sp>
      <p:pic>
        <p:nvPicPr>
          <p:cNvPr id="15" name="Picture 2" descr="Ð¤Ð¾ÑÐ¾ Ð¨ÐºÐ¾Ð»Ð° 171. ÐÑÐ¸ÑÐ¸Ð°Ð»ÑÐ½Ð°Ñ ÑÑÑÐ°Ð½Ð¸ÑÐ°.">
            <a:extLst>
              <a:ext uri="{FF2B5EF4-FFF2-40B4-BE49-F238E27FC236}">
                <a16:creationId xmlns:a16="http://schemas.microsoft.com/office/drawing/2014/main" xmlns="" id="{6FE97995-DFD9-4823-94FF-39C34B38A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6454" y="186292"/>
            <a:ext cx="1373897" cy="137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5596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294" y="365760"/>
            <a:ext cx="8596668" cy="1320800"/>
          </a:xfrm>
        </p:spPr>
        <p:txBody>
          <a:bodyPr>
            <a:normAutofit/>
          </a:bodyPr>
          <a:lstStyle/>
          <a:p>
            <a:r>
              <a:rPr lang="ru-RU" sz="4000" dirty="0"/>
              <a:t>Как все успеть?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99441" y="1422400"/>
          <a:ext cx="8674561" cy="516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Ð¤Ð¾ÑÐ¾ Ð¨ÐºÐ¾Ð»Ð° 171. ÐÑÐ¸ÑÐ¸Ð°Ð»ÑÐ½Ð°Ñ ÑÑÑÐ°Ð½Ð¸ÑÐ°.">
            <a:extLst>
              <a:ext uri="{FF2B5EF4-FFF2-40B4-BE49-F238E27FC236}">
                <a16:creationId xmlns:a16="http://schemas.microsoft.com/office/drawing/2014/main" xmlns="" id="{5A229338-C43C-4F39-A1C0-343C61C26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6454" y="186292"/>
            <a:ext cx="1373897" cy="137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9642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82" y="248093"/>
            <a:ext cx="8596668" cy="1320800"/>
          </a:xfrm>
        </p:spPr>
        <p:txBody>
          <a:bodyPr/>
          <a:lstStyle/>
          <a:p>
            <a:r>
              <a:rPr lang="ru-RU" dirty="0"/>
              <a:t>Выводы и рекомендации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63256"/>
            <a:ext cx="8934026" cy="5530584"/>
          </a:xfrm>
        </p:spPr>
        <p:txBody>
          <a:bodyPr>
            <a:normAutofit fontScale="92500"/>
          </a:bodyPr>
          <a:lstStyle/>
          <a:p>
            <a:pPr>
              <a:buFont typeface="+mj-lt"/>
              <a:buAutoNum type="arabicPeriod"/>
            </a:pPr>
            <a:r>
              <a:rPr lang="ru-RU" sz="2700" dirty="0"/>
              <a:t>Выездные мероприятия – эффективная форма организации проектно-исследовательской деятельности.</a:t>
            </a:r>
          </a:p>
          <a:p>
            <a:pPr>
              <a:buFont typeface="+mj-lt"/>
              <a:buAutoNum type="arabicPeriod"/>
            </a:pPr>
            <a:r>
              <a:rPr lang="ru-RU" sz="2700" dirty="0"/>
              <a:t>Точкой роста эффективности проектно-исследовательской работы является сетевое взаимодействие с организациями-партнерами, такими как ВУЗы, научные институты, ООПТ, общественные организации и организации дополнительного образования.</a:t>
            </a:r>
          </a:p>
          <a:p>
            <a:pPr>
              <a:buFont typeface="+mj-lt"/>
              <a:buAutoNum type="arabicPeriod"/>
            </a:pPr>
            <a:r>
              <a:rPr lang="ru-RU" sz="2700" dirty="0"/>
              <a:t>Скрытым ресурсом являются выпускники, прошедшие через систему проектно-исследовательской работы.</a:t>
            </a:r>
          </a:p>
          <a:p>
            <a:pPr>
              <a:buFont typeface="+mj-lt"/>
              <a:buAutoNum type="arabicPeriod"/>
            </a:pPr>
            <a:r>
              <a:rPr lang="ru-RU" sz="2700" dirty="0"/>
              <a:t>Иногда целесообразно создание 3-х сторонних коллективов руководителей работ.  </a:t>
            </a:r>
          </a:p>
        </p:txBody>
      </p:sp>
    </p:spTree>
    <p:extLst>
      <p:ext uri="{BB962C8B-B14F-4D97-AF65-F5344CB8AC3E}">
        <p14:creationId xmlns:p14="http://schemas.microsoft.com/office/powerpoint/2010/main" xmlns="" val="1781291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F28632D6-2C61-42C1-BF1A-0F9FA79DA4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3267406"/>
              </p:ext>
            </p:extLst>
          </p:nvPr>
        </p:nvGraphicFramePr>
        <p:xfrm>
          <a:off x="433137" y="548640"/>
          <a:ext cx="11325725" cy="57607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5125">
                  <a:extLst>
                    <a:ext uri="{9D8B030D-6E8A-4147-A177-3AD203B41FA5}">
                      <a16:colId xmlns:a16="http://schemas.microsoft.com/office/drawing/2014/main" xmlns="" val="2563518582"/>
                    </a:ext>
                  </a:extLst>
                </a:gridCol>
                <a:gridCol w="2000150">
                  <a:extLst>
                    <a:ext uri="{9D8B030D-6E8A-4147-A177-3AD203B41FA5}">
                      <a16:colId xmlns:a16="http://schemas.microsoft.com/office/drawing/2014/main" xmlns="" val="11662720"/>
                    </a:ext>
                  </a:extLst>
                </a:gridCol>
                <a:gridCol w="2000150">
                  <a:extLst>
                    <a:ext uri="{9D8B030D-6E8A-4147-A177-3AD203B41FA5}">
                      <a16:colId xmlns:a16="http://schemas.microsoft.com/office/drawing/2014/main" xmlns="" val="3472504670"/>
                    </a:ext>
                  </a:extLst>
                </a:gridCol>
                <a:gridCol w="2000150">
                  <a:extLst>
                    <a:ext uri="{9D8B030D-6E8A-4147-A177-3AD203B41FA5}">
                      <a16:colId xmlns:a16="http://schemas.microsoft.com/office/drawing/2014/main" xmlns="" val="4231010652"/>
                    </a:ext>
                  </a:extLst>
                </a:gridCol>
                <a:gridCol w="2000150">
                  <a:extLst>
                    <a:ext uri="{9D8B030D-6E8A-4147-A177-3AD203B41FA5}">
                      <a16:colId xmlns:a16="http://schemas.microsoft.com/office/drawing/2014/main" xmlns="" val="1482594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Параметр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Примакова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/>
                        <a:t>Хорошкола</a:t>
                      </a:r>
                      <a:r>
                        <a:rPr lang="ru-RU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ГСВВ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696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Классы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5 – 11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5 – 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5 –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8 – 11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4562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В учебном плане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7883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Внеурочная деятельность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2709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Дополнительное образование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104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Еженедельно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0474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Модуль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084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Ведут учителя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(+)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379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Ведут тьюторы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225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Обязательно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+/–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+/–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+/–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+/–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79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 Вне школы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2069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9129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523E8B-D020-4E2E-9762-5CEA61E04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«Проектная мастерская»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88935D-685C-4231-97DC-78E758B8E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271084" cy="4974807"/>
          </a:xfrm>
        </p:spPr>
        <p:txBody>
          <a:bodyPr>
            <a:normAutofit/>
          </a:bodyPr>
          <a:lstStyle/>
          <a:p>
            <a:r>
              <a:rPr lang="ru-RU" dirty="0"/>
              <a:t>Проектная мастерская. Леонтович А. В., </a:t>
            </a:r>
            <a:r>
              <a:rPr lang="ru-RU" dirty="0" err="1"/>
              <a:t>Саввичев</a:t>
            </a:r>
            <a:r>
              <a:rPr lang="ru-RU" dirty="0"/>
              <a:t> А. С., Смирнов И. А.</a:t>
            </a:r>
          </a:p>
          <a:p>
            <a:r>
              <a:rPr lang="ru-RU" dirty="0"/>
              <a:t>Рабочая тетрадь по биологии к курсу «Проектная мастерская». Смирнов И. А., Мальцевская Н. В.</a:t>
            </a:r>
          </a:p>
          <a:p>
            <a:r>
              <a:rPr lang="ru-RU" dirty="0"/>
              <a:t>Рабочая тетрадь по химии к курсу «Проектная мастерская». Смирнова Н. Ю., Смирнов И. А.</a:t>
            </a:r>
          </a:p>
          <a:p>
            <a:r>
              <a:rPr lang="ru-RU" dirty="0"/>
              <a:t>Рабочая тетрадь по биологии к курсу «Проектная мастерская». Марко А. В., Смирнов И. А.</a:t>
            </a:r>
          </a:p>
        </p:txBody>
      </p:sp>
      <p:pic>
        <p:nvPicPr>
          <p:cNvPr id="11266" name="Picture 2" descr="http://minobrkchr.ru/upload/iblock/1fe/1fe58374b141918a8ea654fc40d541d5.png">
            <a:extLst>
              <a:ext uri="{FF2B5EF4-FFF2-40B4-BE49-F238E27FC236}">
                <a16:creationId xmlns:a16="http://schemas.microsoft.com/office/drawing/2014/main" xmlns="" id="{4EFE47C7-FEC5-4E3F-9818-BA8058C59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9637" y="5167312"/>
            <a:ext cx="3249384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9454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5">
            <a:extLst>
              <a:ext uri="{FF2B5EF4-FFF2-40B4-BE49-F238E27FC236}">
                <a16:creationId xmlns:a16="http://schemas.microsoft.com/office/drawing/2014/main" xmlns="" id="{4A185EED-3E99-49DC-9F1A-FAA09C391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85" y="3742729"/>
            <a:ext cx="7013384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700" dirty="0"/>
              <a:t>Иван Алексеевич ,</a:t>
            </a:r>
            <a:br>
              <a:rPr lang="ru-RU" altLang="ru-RU" sz="2700" dirty="0"/>
            </a:br>
            <a:r>
              <a:rPr lang="ru-RU" altLang="ru-RU" sz="2400" dirty="0"/>
              <a:t>к. б. н., учитель биологии,</a:t>
            </a:r>
          </a:p>
          <a:p>
            <a:pPr eaLnBrk="1" hangingPunct="1"/>
            <a:r>
              <a:rPr lang="ru-RU" altLang="ru-RU" sz="2400" dirty="0"/>
              <a:t>тренер команды Москвы олимпиады по экологии, </a:t>
            </a:r>
            <a:br>
              <a:rPr lang="ru-RU" altLang="ru-RU" sz="2400" dirty="0"/>
            </a:br>
            <a:r>
              <a:rPr lang="ru-RU" altLang="ru-RU" sz="2400" dirty="0"/>
              <a:t>заместитель директора АНОО «Гимназия </a:t>
            </a:r>
            <a:r>
              <a:rPr lang="ru-RU" altLang="ru-RU" sz="2400" dirty="0" err="1"/>
              <a:t>свт</a:t>
            </a:r>
            <a:r>
              <a:rPr lang="ru-RU" altLang="ru-RU" sz="2400" dirty="0"/>
              <a:t>. Василия Великого»,</a:t>
            </a:r>
            <a:br>
              <a:rPr lang="ru-RU" altLang="ru-RU" sz="2400" dirty="0"/>
            </a:br>
            <a:r>
              <a:rPr lang="ru-RU" altLang="ru-RU" sz="2400" dirty="0"/>
              <a:t>победитель конкурса «Учитель года России 2017»</a:t>
            </a:r>
          </a:p>
        </p:txBody>
      </p:sp>
      <p:pic>
        <p:nvPicPr>
          <p:cNvPr id="2052" name="Рисунок 6">
            <a:extLst>
              <a:ext uri="{FF2B5EF4-FFF2-40B4-BE49-F238E27FC236}">
                <a16:creationId xmlns:a16="http://schemas.microsoft.com/office/drawing/2014/main" xmlns="" id="{3B8BFCCA-5C0B-414B-8DFA-E9DAE736E2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98" b="1697"/>
          <a:stretch/>
        </p:blipFill>
        <p:spPr bwMode="auto">
          <a:xfrm>
            <a:off x="7859565" y="887371"/>
            <a:ext cx="3854450" cy="542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6B54B8F-CAC1-4D5B-86F5-529F0096F133}"/>
              </a:ext>
            </a:extLst>
          </p:cNvPr>
          <p:cNvSpPr/>
          <p:nvPr/>
        </p:nvSpPr>
        <p:spPr>
          <a:xfrm>
            <a:off x="477985" y="726118"/>
            <a:ext cx="58443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hlinkClick r:id="rId3"/>
              </a:rPr>
              <a:t>ismirnoff@ya.ru</a:t>
            </a:r>
            <a:endParaRPr lang="en-US" sz="4400" dirty="0"/>
          </a:p>
          <a:p>
            <a:endParaRPr lang="en-US" sz="4400" dirty="0"/>
          </a:p>
          <a:p>
            <a:r>
              <a:rPr lang="en-US" sz="4400" u="sng" dirty="0"/>
              <a:t>biosmirnov.ru</a:t>
            </a:r>
            <a:endParaRPr lang="ru-RU" sz="4400" u="sng" dirty="0"/>
          </a:p>
        </p:txBody>
      </p:sp>
    </p:spTree>
    <p:extLst>
      <p:ext uri="{BB962C8B-B14F-4D97-AF65-F5344CB8AC3E}">
        <p14:creationId xmlns:p14="http://schemas.microsoft.com/office/powerpoint/2010/main" xmlns="" val="165418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934" y="458134"/>
            <a:ext cx="10828866" cy="1320800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Проклятые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вопросы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проектной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7783" y="2495558"/>
            <a:ext cx="5934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Когда (где) этим заниматься?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9736" y="1669426"/>
            <a:ext cx="3459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Кому это нужно?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5267" y="5656123"/>
            <a:ext cx="5011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И какой будет результат?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39367" y="3604162"/>
            <a:ext cx="5056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Где взять оборудование? 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78064" y="4466148"/>
            <a:ext cx="421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Где взять методики?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405966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5">
            <a:extLst>
              <a:ext uri="{FF2B5EF4-FFF2-40B4-BE49-F238E27FC236}">
                <a16:creationId xmlns:a16="http://schemas.microsoft.com/office/drawing/2014/main" xmlns="" id="{4A185EED-3E99-49DC-9F1A-FAA09C391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85" y="4070533"/>
            <a:ext cx="7013384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700" dirty="0"/>
              <a:t>Иван Алексеевич ,</a:t>
            </a:r>
            <a:br>
              <a:rPr lang="ru-RU" altLang="ru-RU" sz="2700" dirty="0"/>
            </a:br>
            <a:r>
              <a:rPr lang="ru-RU" altLang="ru-RU" sz="2400" dirty="0"/>
              <a:t>к. б. н., учитель биологии,</a:t>
            </a:r>
          </a:p>
          <a:p>
            <a:pPr eaLnBrk="1" hangingPunct="1"/>
            <a:r>
              <a:rPr lang="ru-RU" altLang="ru-RU" sz="2400" dirty="0"/>
              <a:t>тренер команды Москвы олимпиады по экологии, </a:t>
            </a:r>
            <a:br>
              <a:rPr lang="ru-RU" altLang="ru-RU" sz="2400" dirty="0"/>
            </a:br>
            <a:r>
              <a:rPr lang="ru-RU" altLang="ru-RU" sz="2400" dirty="0"/>
              <a:t>заместитель директора АНОО «Гимназия </a:t>
            </a:r>
            <a:r>
              <a:rPr lang="ru-RU" altLang="ru-RU" sz="2400" dirty="0" err="1"/>
              <a:t>свт</a:t>
            </a:r>
            <a:r>
              <a:rPr lang="ru-RU" altLang="ru-RU" sz="2400" dirty="0"/>
              <a:t>. Василия Великого»,</a:t>
            </a:r>
            <a:br>
              <a:rPr lang="ru-RU" altLang="ru-RU" sz="2400" dirty="0"/>
            </a:br>
            <a:r>
              <a:rPr lang="ru-RU" altLang="ru-RU" sz="2400" dirty="0"/>
              <a:t>победитель конкурса «Учитель года России 2017»</a:t>
            </a:r>
          </a:p>
        </p:txBody>
      </p:sp>
      <p:pic>
        <p:nvPicPr>
          <p:cNvPr id="2052" name="Рисунок 6">
            <a:extLst>
              <a:ext uri="{FF2B5EF4-FFF2-40B4-BE49-F238E27FC236}">
                <a16:creationId xmlns:a16="http://schemas.microsoft.com/office/drawing/2014/main" xmlns="" id="{3B8BFCCA-5C0B-414B-8DFA-E9DAE736E2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98" b="1697"/>
          <a:stretch/>
        </p:blipFill>
        <p:spPr bwMode="auto">
          <a:xfrm>
            <a:off x="7859565" y="887371"/>
            <a:ext cx="3854450" cy="542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6B54B8F-CAC1-4D5B-86F5-529F0096F133}"/>
              </a:ext>
            </a:extLst>
          </p:cNvPr>
          <p:cNvSpPr/>
          <p:nvPr/>
        </p:nvSpPr>
        <p:spPr>
          <a:xfrm>
            <a:off x="477985" y="432976"/>
            <a:ext cx="69003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/>
              <a:t>Варианты организации проектной и исследовательской</a:t>
            </a:r>
          </a:p>
          <a:p>
            <a:r>
              <a:rPr lang="ru-RU" altLang="ru-RU" sz="3600" b="1" dirty="0"/>
              <a:t>деятельности учащихся в естественно-научном направлении</a:t>
            </a:r>
          </a:p>
          <a:p>
            <a:r>
              <a:rPr lang="ru-RU" altLang="ru-RU" sz="3600" b="1" dirty="0"/>
              <a:t>в различных школах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42915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1D42B91-FB77-462C-88E2-576BDD7AE4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2317" y="1316119"/>
            <a:ext cx="9079388" cy="46701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2464D6-67DD-4D47-99E8-19B61F28A5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75" y="436116"/>
            <a:ext cx="4261449" cy="1352841"/>
          </a:xfrm>
          <a:prstGeom prst="rect">
            <a:avLst/>
          </a:prstGeom>
        </p:spPr>
      </p:pic>
      <p:pic>
        <p:nvPicPr>
          <p:cNvPr id="2050" name="Picture 2" descr="http://www.irschool.ru/images/organizers/irs2018.jpg">
            <a:extLst>
              <a:ext uri="{FF2B5EF4-FFF2-40B4-BE49-F238E27FC236}">
                <a16:creationId xmlns:a16="http://schemas.microsoft.com/office/drawing/2014/main" xmlns="" id="{86646A39-D238-4964-A37C-9FCC13B71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6" r="4425"/>
          <a:stretch/>
        </p:blipFill>
        <p:spPr bwMode="auto">
          <a:xfrm>
            <a:off x="23739" y="3705224"/>
            <a:ext cx="468251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433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1F768AD-D298-414B-96E2-B5268B83DA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3079" t="15833" r="12500" b="9745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B0421F25-EB04-4AE4-80CF-CB6496B66B70}"/>
              </a:ext>
            </a:extLst>
          </p:cNvPr>
          <p:cNvSpPr/>
          <p:nvPr/>
        </p:nvSpPr>
        <p:spPr>
          <a:xfrm>
            <a:off x="9677147" y="1911911"/>
            <a:ext cx="1660278" cy="1660278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E8B8A131-839F-4CFE-B0AC-8FEDC26A3EF4}"/>
              </a:ext>
            </a:extLst>
          </p:cNvPr>
          <p:cNvSpPr/>
          <p:nvPr/>
        </p:nvSpPr>
        <p:spPr>
          <a:xfrm>
            <a:off x="2215008" y="4969041"/>
            <a:ext cx="1660278" cy="1660278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Ð¤Ð¾ÑÐ¾ Ð¨ÐºÐ¾Ð»Ð° 171. ÐÑÐ¸ÑÐ¸Ð°Ð»ÑÐ½Ð°Ñ ÑÑÑÐ°Ð½Ð¸ÑÐ°.">
            <a:extLst>
              <a:ext uri="{FF2B5EF4-FFF2-40B4-BE49-F238E27FC236}">
                <a16:creationId xmlns:a16="http://schemas.microsoft.com/office/drawing/2014/main" xmlns="" id="{2679C625-BED5-4262-97D6-BB1FB85C1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9283" y="1956883"/>
            <a:ext cx="1596110" cy="159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39C7D2-B2AB-4692-9D56-65CC032B1E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5120" y="4969041"/>
            <a:ext cx="1640055" cy="16602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120DA47-B227-4F63-B898-A0E9D7D68C4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8158" y="718652"/>
            <a:ext cx="3445042" cy="617799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C934984E-1030-4E50-9B99-3945C06FCC44}"/>
              </a:ext>
            </a:extLst>
          </p:cNvPr>
          <p:cNvSpPr/>
          <p:nvPr/>
        </p:nvSpPr>
        <p:spPr>
          <a:xfrm>
            <a:off x="4688385" y="693862"/>
            <a:ext cx="1660278" cy="1660278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https://pp.userapi.com/c639528/v639528991/1bbe9/745TWxODTOc.jpg?ava=1">
            <a:extLst>
              <a:ext uri="{FF2B5EF4-FFF2-40B4-BE49-F238E27FC236}">
                <a16:creationId xmlns:a16="http://schemas.microsoft.com/office/drawing/2014/main" xmlns="" id="{C561F302-1872-469F-B04F-80152B31D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385" y="693862"/>
            <a:ext cx="1708482" cy="17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443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EB5723-648B-46F6-860C-9670007E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5757"/>
            <a:ext cx="10515600" cy="163654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Гимназия им. Е. М. Примакова</a:t>
            </a:r>
            <a:br>
              <a:rPr lang="ru-RU" b="1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dirty="0"/>
              <a:t>Модель МИШ. ФГОС 5 – 11 </a:t>
            </a:r>
            <a:r>
              <a:rPr lang="ru-RU" dirty="0" err="1"/>
              <a:t>кл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1 урок в неделю в расписании («Проект»)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42169C8C-C909-434F-98BE-8AD5A591B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32336214"/>
              </p:ext>
            </p:extLst>
          </p:nvPr>
        </p:nvGraphicFramePr>
        <p:xfrm>
          <a:off x="838200" y="2463049"/>
          <a:ext cx="10515600" cy="249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https://pp.userapi.com/c639528/v639528991/1bbe9/745TWxODTOc.jpg?ava=1">
            <a:extLst>
              <a:ext uri="{FF2B5EF4-FFF2-40B4-BE49-F238E27FC236}">
                <a16:creationId xmlns:a16="http://schemas.microsoft.com/office/drawing/2014/main" xmlns="" id="{F48D3DE7-07E6-49A3-9C7C-2212451F1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3518" y="49677"/>
            <a:ext cx="1708482" cy="17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png.pngtree.com/element_origin_min_pic/17/03/02/75794682f2c6f7d500605494837c47d8.jpg">
            <a:extLst>
              <a:ext uri="{FF2B5EF4-FFF2-40B4-BE49-F238E27FC236}">
                <a16:creationId xmlns:a16="http://schemas.microsoft.com/office/drawing/2014/main" xmlns="" id="{D2C06695-0B50-4FFD-85E9-6343653D8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66" t="6659" r="7182" b="55310"/>
          <a:stretch/>
        </p:blipFill>
        <p:spPr bwMode="auto">
          <a:xfrm>
            <a:off x="4724399" y="4863265"/>
            <a:ext cx="2743201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947920DD-F0B9-405A-8CAA-F131DF8495D9}"/>
              </a:ext>
            </a:extLst>
          </p:cNvPr>
          <p:cNvCxnSpPr>
            <a:cxnSpLocks/>
          </p:cNvCxnSpPr>
          <p:nvPr/>
        </p:nvCxnSpPr>
        <p:spPr>
          <a:xfrm>
            <a:off x="6096000" y="5031709"/>
            <a:ext cx="0" cy="1537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F3E9FAE-4541-4E44-AC1D-0E5A4E5717EE}"/>
              </a:ext>
            </a:extLst>
          </p:cNvPr>
          <p:cNvSpPr txBox="1"/>
          <p:nvPr/>
        </p:nvSpPr>
        <p:spPr>
          <a:xfrm>
            <a:off x="433137" y="5031709"/>
            <a:ext cx="4199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Проекты вели тьюторы из вузов Москвы (в т. ч. С опытом МИШ)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916E3A-952B-4E60-B0EF-0F5353D453C8}"/>
              </a:ext>
            </a:extLst>
          </p:cNvPr>
          <p:cNvSpPr txBox="1"/>
          <p:nvPr/>
        </p:nvSpPr>
        <p:spPr>
          <a:xfrm>
            <a:off x="7684167" y="5008511"/>
            <a:ext cx="4299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В работу не были включены учителя школы  </a:t>
            </a:r>
          </a:p>
        </p:txBody>
      </p:sp>
    </p:spTree>
    <p:extLst>
      <p:ext uri="{BB962C8B-B14F-4D97-AF65-F5344CB8AC3E}">
        <p14:creationId xmlns:p14="http://schemas.microsoft.com/office/powerpoint/2010/main" xmlns="" val="109917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295C10B-F174-47F2-9039-31E5B85734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7885" y="230188"/>
            <a:ext cx="3445042" cy="617799"/>
          </a:xfrm>
          <a:prstGeom prst="rect">
            <a:avLst/>
          </a:prstGeom>
        </p:spPr>
      </p:pic>
      <p:pic>
        <p:nvPicPr>
          <p:cNvPr id="6" name="Picture 6" descr="https://png.pngtree.com/element_origin_min_pic/17/03/02/75794682f2c6f7d500605494837c47d8.jpg">
            <a:extLst>
              <a:ext uri="{FF2B5EF4-FFF2-40B4-BE49-F238E27FC236}">
                <a16:creationId xmlns:a16="http://schemas.microsoft.com/office/drawing/2014/main" xmlns="" id="{8FE11492-8E64-4A51-B460-64E458D34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66" t="6659" r="7182" b="55310"/>
          <a:stretch/>
        </p:blipFill>
        <p:spPr bwMode="auto">
          <a:xfrm>
            <a:off x="4724399" y="3648075"/>
            <a:ext cx="2743201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C396CE35-9A7E-43E6-BD52-BB230E98DE02}"/>
              </a:ext>
            </a:extLst>
          </p:cNvPr>
          <p:cNvCxnSpPr>
            <a:cxnSpLocks/>
          </p:cNvCxnSpPr>
          <p:nvPr/>
        </p:nvCxnSpPr>
        <p:spPr>
          <a:xfrm>
            <a:off x="6096000" y="3816519"/>
            <a:ext cx="0" cy="2716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5F6302-132D-49C2-BED8-A8172505C46B}"/>
              </a:ext>
            </a:extLst>
          </p:cNvPr>
          <p:cNvSpPr txBox="1"/>
          <p:nvPr/>
        </p:nvSpPr>
        <p:spPr>
          <a:xfrm>
            <a:off x="433136" y="4105278"/>
            <a:ext cx="48005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Развитие предметных компетенций через </a:t>
            </a:r>
            <a:r>
              <a:rPr lang="ru-RU" sz="2800" dirty="0" err="1"/>
              <a:t>практикоориентированные</a:t>
            </a:r>
            <a:r>
              <a:rPr lang="ru-RU" sz="2800" dirty="0"/>
              <a:t> кейсы, в т. ч. через «Атлас новых профессий»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E079C1-A577-48EF-AB87-706DF739ED02}"/>
              </a:ext>
            </a:extLst>
          </p:cNvPr>
          <p:cNvSpPr txBox="1"/>
          <p:nvPr/>
        </p:nvSpPr>
        <p:spPr>
          <a:xfrm>
            <a:off x="7696198" y="4105278"/>
            <a:ext cx="42992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Нужна предметная база для того, чтобы запустить процесс поиска информации по проекту («не с 0»)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602D23CB-94C5-451D-BB17-27C832E8C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4851"/>
            <a:ext cx="10515600" cy="3323224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Хорошевская</a:t>
            </a:r>
            <a:r>
              <a:rPr lang="ru-RU" b="1" dirty="0"/>
              <a:t> школа 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Интеграция проектов и исследований (и ИКТ) в предметные курсы (биология, химия, физика).</a:t>
            </a:r>
            <a:br>
              <a:rPr lang="ru-RU" dirty="0"/>
            </a:br>
            <a:r>
              <a:rPr lang="ru-RU" dirty="0"/>
              <a:t>ФГОС 5 – 8 </a:t>
            </a:r>
            <a:r>
              <a:rPr lang="ru-RU" dirty="0" err="1"/>
              <a:t>кл</a:t>
            </a:r>
            <a:r>
              <a:rPr lang="ru-RU" dirty="0"/>
              <a:t>. Система модулей.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83226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6E2FDAF-DFB6-4E83-863B-6B7A732F3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0499" y="197767"/>
            <a:ext cx="1640055" cy="1660278"/>
          </a:xfrm>
          <a:prstGeom prst="rect">
            <a:avLst/>
          </a:prstGeom>
        </p:spPr>
      </p:pic>
      <p:pic>
        <p:nvPicPr>
          <p:cNvPr id="7" name="Picture 6" descr="https://png.pngtree.com/element_origin_min_pic/17/03/02/75794682f2c6f7d500605494837c47d8.jpg">
            <a:extLst>
              <a:ext uri="{FF2B5EF4-FFF2-40B4-BE49-F238E27FC236}">
                <a16:creationId xmlns:a16="http://schemas.microsoft.com/office/drawing/2014/main" xmlns="" id="{E9BFD153-05A4-4111-AA27-802B7C9B3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66" t="6659" r="7182" b="55310"/>
          <a:stretch/>
        </p:blipFill>
        <p:spPr bwMode="auto">
          <a:xfrm>
            <a:off x="4724399" y="3648075"/>
            <a:ext cx="2743201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738F9B5C-E530-4AC8-8EDB-E87682943559}"/>
              </a:ext>
            </a:extLst>
          </p:cNvPr>
          <p:cNvCxnSpPr>
            <a:cxnSpLocks/>
          </p:cNvCxnSpPr>
          <p:nvPr/>
        </p:nvCxnSpPr>
        <p:spPr>
          <a:xfrm>
            <a:off x="6096000" y="3816519"/>
            <a:ext cx="0" cy="2716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4C231F-254F-428D-9971-3AA376B4BBCB}"/>
              </a:ext>
            </a:extLst>
          </p:cNvPr>
          <p:cNvSpPr txBox="1"/>
          <p:nvPr/>
        </p:nvSpPr>
        <p:spPr>
          <a:xfrm>
            <a:off x="433137" y="3816519"/>
            <a:ext cx="4199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Проекты вели тьюторы из вузов Москвы (в т. ч. С опытом МИШ)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A770F5-24A8-44FD-A8E1-8FCDEA7A64AC}"/>
              </a:ext>
            </a:extLst>
          </p:cNvPr>
          <p:cNvSpPr txBox="1"/>
          <p:nvPr/>
        </p:nvSpPr>
        <p:spPr>
          <a:xfrm>
            <a:off x="7684167" y="3793321"/>
            <a:ext cx="4299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В основном руководители – учителя Гимназии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D81480C1-15DA-486B-AF96-AF365DCC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5757"/>
            <a:ext cx="10515600" cy="163654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Гимназия </a:t>
            </a:r>
            <a:r>
              <a:rPr lang="ru-RU" b="1" dirty="0" err="1"/>
              <a:t>свт</a:t>
            </a:r>
            <a:r>
              <a:rPr lang="ru-RU" b="1" dirty="0"/>
              <a:t>. Василия Великого 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5 – 10 </a:t>
            </a:r>
            <a:r>
              <a:rPr lang="ru-RU" dirty="0" err="1"/>
              <a:t>кл</a:t>
            </a:r>
            <a:r>
              <a:rPr lang="ru-RU" dirty="0"/>
              <a:t>. (ФГОС 5 – 8 </a:t>
            </a:r>
            <a:r>
              <a:rPr lang="ru-RU" dirty="0" err="1"/>
              <a:t>кл</a:t>
            </a:r>
            <a:r>
              <a:rPr lang="ru-RU" dirty="0"/>
              <a:t>.)</a:t>
            </a:r>
            <a:br>
              <a:rPr lang="ru-RU" dirty="0"/>
            </a:br>
            <a:r>
              <a:rPr lang="ru-RU" dirty="0"/>
              <a:t>Внеурочная деятельность + доп.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67761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418" y="428847"/>
            <a:ext cx="8596668" cy="719470"/>
          </a:xfrm>
        </p:spPr>
        <p:txBody>
          <a:bodyPr>
            <a:normAutofit/>
          </a:bodyPr>
          <a:lstStyle/>
          <a:p>
            <a:r>
              <a:rPr lang="ru-RU" sz="4000" dirty="0"/>
              <a:t>Лицейские классы Школы №171</a:t>
            </a:r>
          </a:p>
        </p:txBody>
      </p:sp>
      <p:pic>
        <p:nvPicPr>
          <p:cNvPr id="1026" name="Picture 2" descr="http://sch171c.mskobr.ru/files/root/profil_nye_klassy/profil_schem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4153" y="1254642"/>
            <a:ext cx="4847050" cy="53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2152" y="1467292"/>
            <a:ext cx="442629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 1974 году при поддержке декана Химического факультета МГУ на базе школы №171 были открыты химические классы. 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 настоящий момент более 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120 выпускников этих классов защитили кандидатские диссертации, более 20 – докторские.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 2007 году при поддержке Биологического факультета МГУ в школе №171 были открыты биологические классы,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 2017 г. – географические классы.</a:t>
            </a:r>
          </a:p>
        </p:txBody>
      </p:sp>
      <p:pic>
        <p:nvPicPr>
          <p:cNvPr id="3" name="Picture 2" descr="Ð¤Ð¾ÑÐ¾ Ð¨ÐºÐ¾Ð»Ð° 171. ÐÑÐ¸ÑÐ¸Ð°Ð»ÑÐ½Ð°Ñ ÑÑÑÐ°Ð½Ð¸ÑÐ°.">
            <a:extLst>
              <a:ext uri="{FF2B5EF4-FFF2-40B4-BE49-F238E27FC236}">
                <a16:creationId xmlns:a16="http://schemas.microsoft.com/office/drawing/2014/main" xmlns="" id="{8A3A336A-1D9E-47AB-A6D1-4B3F68F02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0729" y="1148317"/>
            <a:ext cx="1373897" cy="137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¤Ð¾ÑÐ¾ Ð¨ÐºÐ¾Ð»Ð° 171. ÐÑÐ¸ÑÐ¸Ð°Ð»ÑÐ½Ð°Ñ ÑÑÑÐ°Ð½Ð¸ÑÐ°.">
            <a:extLst>
              <a:ext uri="{FF2B5EF4-FFF2-40B4-BE49-F238E27FC236}">
                <a16:creationId xmlns:a16="http://schemas.microsoft.com/office/drawing/2014/main" xmlns="" id="{3D6B06FC-EA9E-434D-B395-0E1B85D6B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6454" y="186292"/>
            <a:ext cx="1373897" cy="137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5739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663</Words>
  <Application>Microsoft Office PowerPoint</Application>
  <PresentationFormat>Произвольный</PresentationFormat>
  <Paragraphs>165</Paragraphs>
  <Slides>19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Аспект</vt:lpstr>
      <vt:lpstr>Слайд 1</vt:lpstr>
      <vt:lpstr>Проклятые вопросы проектной деятельности</vt:lpstr>
      <vt:lpstr>Слайд 3</vt:lpstr>
      <vt:lpstr>Слайд 4</vt:lpstr>
      <vt:lpstr>Слайд 5</vt:lpstr>
      <vt:lpstr>Гимназия им. Е. М. Примакова  Модель МИШ. ФГОС 5 – 11 кл. 1 урок в неделю в расписании («Проект») </vt:lpstr>
      <vt:lpstr>Хорошевская школа   Интеграция проектов и исследований (и ИКТ) в предметные курсы (биология, химия, физика). ФГОС 5 – 8 кл. Система модулей.</vt:lpstr>
      <vt:lpstr>Гимназия свт. Василия Великого   5 – 10 кл. (ФГОС 5 – 8 кл.) Внеурочная деятельность + доп. образование</vt:lpstr>
      <vt:lpstr>Лицейские классы Школы №171</vt:lpstr>
      <vt:lpstr>Участие школьников биоклассов  во Всероссийской олимпиаде по экологии</vt:lpstr>
      <vt:lpstr>Как была организована проектно-исследовательская работа в школе?</vt:lpstr>
      <vt:lpstr>Как можно повысить эффективность проектно-исследовательской работы?</vt:lpstr>
      <vt:lpstr>Организация сетевого взаимодействия для развития проектно-исследовательской работы </vt:lpstr>
      <vt:lpstr>Что получилось?</vt:lpstr>
      <vt:lpstr>Как все успеть? </vt:lpstr>
      <vt:lpstr>Выводы и рекомендации </vt:lpstr>
      <vt:lpstr>Слайд 17</vt:lpstr>
      <vt:lpstr>«Проектная мастерская»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Игоревна Нечаева</dc:creator>
  <cp:lastModifiedBy>Пользователь Windows</cp:lastModifiedBy>
  <cp:revision>43</cp:revision>
  <dcterms:created xsi:type="dcterms:W3CDTF">2017-09-21T08:56:28Z</dcterms:created>
  <dcterms:modified xsi:type="dcterms:W3CDTF">2018-08-29T02:52:48Z</dcterms:modified>
</cp:coreProperties>
</file>