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12" r:id="rId3"/>
    <p:sldId id="295" r:id="rId4"/>
    <p:sldId id="310" r:id="rId5"/>
    <p:sldId id="293" r:id="rId6"/>
    <p:sldId id="305" r:id="rId7"/>
    <p:sldId id="306" r:id="rId8"/>
    <p:sldId id="300" r:id="rId9"/>
    <p:sldId id="301" r:id="rId10"/>
    <p:sldId id="307" r:id="rId11"/>
    <p:sldId id="299" r:id="rId12"/>
    <p:sldId id="296" r:id="rId13"/>
    <p:sldId id="308" r:id="rId14"/>
    <p:sldId id="277" r:id="rId15"/>
    <p:sldId id="311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487" autoAdjust="0"/>
    <p:restoredTop sz="94660"/>
  </p:normalViewPr>
  <p:slideViewPr>
    <p:cSldViewPr>
      <p:cViewPr varScale="1">
        <p:scale>
          <a:sx n="61" d="100"/>
          <a:sy n="61" d="100"/>
        </p:scale>
        <p:origin x="78" y="36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2DBB7-111B-458C-8732-E3D81492FDD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2D1B0-D74A-4161-B8B7-9C16499E35AF}">
      <dgm:prSet phldrT="[Текст]" custT="1"/>
      <dgm:spPr/>
      <dgm:t>
        <a:bodyPr/>
        <a:lstStyle/>
        <a:p>
          <a:r>
            <a:rPr lang="ru-RU" sz="1800" b="1" dirty="0" smtClean="0"/>
            <a:t>Младшие школьники</a:t>
          </a:r>
          <a:endParaRPr lang="ru-RU" sz="1800" b="1" dirty="0"/>
        </a:p>
      </dgm:t>
    </dgm:pt>
    <dgm:pt modelId="{E4FDD761-DA4C-4831-806E-E4F882028FDE}" type="parTrans" cxnId="{7DEAD4D7-CC92-4DA8-BF76-3C9F467AFB65}">
      <dgm:prSet/>
      <dgm:spPr/>
      <dgm:t>
        <a:bodyPr/>
        <a:lstStyle/>
        <a:p>
          <a:endParaRPr lang="ru-RU"/>
        </a:p>
      </dgm:t>
    </dgm:pt>
    <dgm:pt modelId="{0B1D6734-CD17-40D4-88EC-B9DB7E466176}" type="sibTrans" cxnId="{7DEAD4D7-CC92-4DA8-BF76-3C9F467AFB65}">
      <dgm:prSet/>
      <dgm:spPr/>
      <dgm:t>
        <a:bodyPr/>
        <a:lstStyle/>
        <a:p>
          <a:endParaRPr lang="ru-RU"/>
        </a:p>
      </dgm:t>
    </dgm:pt>
    <dgm:pt modelId="{1ACF0507-2CFF-4840-BF54-0C479A079530}">
      <dgm:prSet phldrT="[Текст]" custT="1"/>
      <dgm:spPr/>
      <dgm:t>
        <a:bodyPr/>
        <a:lstStyle/>
        <a:p>
          <a:r>
            <a:rPr lang="ru-RU" sz="1600" b="1" dirty="0" smtClean="0"/>
            <a:t>Дошкольники</a:t>
          </a:r>
          <a:endParaRPr lang="ru-RU" sz="1600" b="1" dirty="0"/>
        </a:p>
      </dgm:t>
    </dgm:pt>
    <dgm:pt modelId="{4B600FF1-EBCA-46F9-BD39-F698AB9FDA47}" type="parTrans" cxnId="{F19C8297-72C0-428F-B3D6-9A32BC38E6FF}">
      <dgm:prSet/>
      <dgm:spPr/>
      <dgm:t>
        <a:bodyPr/>
        <a:lstStyle/>
        <a:p>
          <a:endParaRPr lang="ru-RU"/>
        </a:p>
      </dgm:t>
    </dgm:pt>
    <dgm:pt modelId="{2EC433CE-A132-4E05-B6D9-3B876C21FEDE}" type="sibTrans" cxnId="{F19C8297-72C0-428F-B3D6-9A32BC38E6FF}">
      <dgm:prSet/>
      <dgm:spPr/>
      <dgm:t>
        <a:bodyPr/>
        <a:lstStyle/>
        <a:p>
          <a:endParaRPr lang="ru-RU"/>
        </a:p>
      </dgm:t>
    </dgm:pt>
    <dgm:pt modelId="{67993D64-69D8-4265-8C14-FDF5E116B19F}">
      <dgm:prSet phldrT="[Текст]"/>
      <dgm:spPr/>
      <dgm:t>
        <a:bodyPr/>
        <a:lstStyle/>
        <a:p>
          <a:r>
            <a:rPr lang="ru-RU" b="1" dirty="0" smtClean="0"/>
            <a:t>Младшие подростки</a:t>
          </a:r>
          <a:endParaRPr lang="ru-RU" b="1" dirty="0"/>
        </a:p>
      </dgm:t>
    </dgm:pt>
    <dgm:pt modelId="{AEC3CADF-9B83-47C3-AB4A-441FF8507BF9}" type="parTrans" cxnId="{3C838E6B-03D6-4E9D-8732-19D475483CEE}">
      <dgm:prSet/>
      <dgm:spPr/>
      <dgm:t>
        <a:bodyPr/>
        <a:lstStyle/>
        <a:p>
          <a:endParaRPr lang="ru-RU"/>
        </a:p>
      </dgm:t>
    </dgm:pt>
    <dgm:pt modelId="{44030F4E-B98C-43CB-830B-C9DD7CB82813}" type="sibTrans" cxnId="{3C838E6B-03D6-4E9D-8732-19D475483CEE}">
      <dgm:prSet/>
      <dgm:spPr/>
      <dgm:t>
        <a:bodyPr/>
        <a:lstStyle/>
        <a:p>
          <a:endParaRPr lang="ru-RU"/>
        </a:p>
      </dgm:t>
    </dgm:pt>
    <dgm:pt modelId="{0010F141-9A6D-4698-949F-D6E45F5D659D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30% -35% одаренных детей «потеряно»</a:t>
          </a:r>
          <a:endParaRPr lang="ru-RU" sz="3600" b="1" dirty="0">
            <a:solidFill>
              <a:srgbClr val="99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1FBA59-E853-4A3A-889E-95F1A11D0131}" type="parTrans" cxnId="{513CAD2E-99DE-4B3D-9A5D-BBAA167A8E5C}">
      <dgm:prSet/>
      <dgm:spPr/>
      <dgm:t>
        <a:bodyPr/>
        <a:lstStyle/>
        <a:p>
          <a:endParaRPr lang="ru-RU"/>
        </a:p>
      </dgm:t>
    </dgm:pt>
    <dgm:pt modelId="{0DC1F517-8253-44F0-ACA1-395AAE993061}" type="sibTrans" cxnId="{513CAD2E-99DE-4B3D-9A5D-BBAA167A8E5C}">
      <dgm:prSet/>
      <dgm:spPr/>
      <dgm:t>
        <a:bodyPr/>
        <a:lstStyle/>
        <a:p>
          <a:endParaRPr lang="ru-RU"/>
        </a:p>
      </dgm:t>
    </dgm:pt>
    <dgm:pt modelId="{A20BFE48-2923-4EB4-9900-E570FE24E861}" type="pres">
      <dgm:prSet presAssocID="{FA22DBB7-111B-458C-8732-E3D81492FDD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9E5AEC-D123-4908-B98C-4ABE30329846}" type="pres">
      <dgm:prSet presAssocID="{FA22DBB7-111B-458C-8732-E3D81492FDDE}" presName="ellipse" presStyleLbl="trBgShp" presStyleIdx="0" presStyleCnt="1" custScaleX="102842"/>
      <dgm:spPr/>
    </dgm:pt>
    <dgm:pt modelId="{E0497C8C-3B84-4A60-A24E-3A0E6375C791}" type="pres">
      <dgm:prSet presAssocID="{FA22DBB7-111B-458C-8732-E3D81492FDDE}" presName="arrow1" presStyleLbl="fgShp" presStyleIdx="0" presStyleCnt="1" custLinFactNeighborX="-1200" custLinFactNeighborY="208"/>
      <dgm:spPr/>
    </dgm:pt>
    <dgm:pt modelId="{47DE58D8-D338-4E3F-8CF9-D1772CCB565E}" type="pres">
      <dgm:prSet presAssocID="{FA22DBB7-111B-458C-8732-E3D81492FDDE}" presName="rectangle" presStyleLbl="revTx" presStyleIdx="0" presStyleCnt="1" custScaleX="18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987D-CAFA-4005-A868-F363E5EFECFF}" type="pres">
      <dgm:prSet presAssocID="{1ACF0507-2CFF-4840-BF54-0C479A079530}" presName="item1" presStyleLbl="node1" presStyleIdx="0" presStyleCnt="3" custScaleX="125185" custScaleY="92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A22D0-4782-4589-919E-80010378BB5C}" type="pres">
      <dgm:prSet presAssocID="{67993D64-69D8-4265-8C14-FDF5E116B19F}" presName="item2" presStyleLbl="node1" presStyleIdx="1" presStyleCnt="3" custScaleX="171704" custLinFactNeighborX="-14222" custLinFactNeighborY="-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48225-05D6-42E8-B6EB-7DAECC34FFC1}" type="pres">
      <dgm:prSet presAssocID="{0010F141-9A6D-4698-949F-D6E45F5D659D}" presName="item3" presStyleLbl="node1" presStyleIdx="2" presStyleCnt="3" custScaleX="146518" custLinFactNeighborX="32593" custLinFactNeighborY="-1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EBE89-BC61-4060-B4E6-12FE443467E2}" type="pres">
      <dgm:prSet presAssocID="{FA22DBB7-111B-458C-8732-E3D81492FDDE}" presName="funnel" presStyleLbl="trAlignAcc1" presStyleIdx="0" presStyleCnt="1" custScaleX="140190" custScaleY="103929" custLinFactNeighborX="0" custLinFactNeighborY="89"/>
      <dgm:spPr/>
    </dgm:pt>
  </dgm:ptLst>
  <dgm:cxnLst>
    <dgm:cxn modelId="{72663434-39D3-4BB9-A779-FF0DB0B54429}" type="presOf" srcId="{FA22DBB7-111B-458C-8732-E3D81492FDDE}" destId="{A20BFE48-2923-4EB4-9900-E570FE24E861}" srcOrd="0" destOrd="0" presId="urn:microsoft.com/office/officeart/2005/8/layout/funnel1"/>
    <dgm:cxn modelId="{F19C8297-72C0-428F-B3D6-9A32BC38E6FF}" srcId="{FA22DBB7-111B-458C-8732-E3D81492FDDE}" destId="{1ACF0507-2CFF-4840-BF54-0C479A079530}" srcOrd="1" destOrd="0" parTransId="{4B600FF1-EBCA-46F9-BD39-F698AB9FDA47}" sibTransId="{2EC433CE-A132-4E05-B6D9-3B876C21FEDE}"/>
    <dgm:cxn modelId="{9566C570-85C5-415A-9172-C21B9E16A7C6}" type="presOf" srcId="{0010F141-9A6D-4698-949F-D6E45F5D659D}" destId="{47DE58D8-D338-4E3F-8CF9-D1772CCB565E}" srcOrd="0" destOrd="0" presId="urn:microsoft.com/office/officeart/2005/8/layout/funnel1"/>
    <dgm:cxn modelId="{CC7FCDD9-1AEE-42A6-ABF1-50045A92FAB2}" type="presOf" srcId="{67993D64-69D8-4265-8C14-FDF5E116B19F}" destId="{3A50987D-CAFA-4005-A868-F363E5EFECFF}" srcOrd="0" destOrd="0" presId="urn:microsoft.com/office/officeart/2005/8/layout/funnel1"/>
    <dgm:cxn modelId="{513CAD2E-99DE-4B3D-9A5D-BBAA167A8E5C}" srcId="{FA22DBB7-111B-458C-8732-E3D81492FDDE}" destId="{0010F141-9A6D-4698-949F-D6E45F5D659D}" srcOrd="3" destOrd="0" parTransId="{BE1FBA59-E853-4A3A-889E-95F1A11D0131}" sibTransId="{0DC1F517-8253-44F0-ACA1-395AAE993061}"/>
    <dgm:cxn modelId="{7DEAD4D7-CC92-4DA8-BF76-3C9F467AFB65}" srcId="{FA22DBB7-111B-458C-8732-E3D81492FDDE}" destId="{1582D1B0-D74A-4161-B8B7-9C16499E35AF}" srcOrd="0" destOrd="0" parTransId="{E4FDD761-DA4C-4831-806E-E4F882028FDE}" sibTransId="{0B1D6734-CD17-40D4-88EC-B9DB7E466176}"/>
    <dgm:cxn modelId="{1AEC2B6F-4BB1-49D0-9F03-FB799423DCEB}" type="presOf" srcId="{1582D1B0-D74A-4161-B8B7-9C16499E35AF}" destId="{8F048225-05D6-42E8-B6EB-7DAECC34FFC1}" srcOrd="0" destOrd="0" presId="urn:microsoft.com/office/officeart/2005/8/layout/funnel1"/>
    <dgm:cxn modelId="{79F4C01A-A553-454E-B536-CF60ED9CFF8F}" type="presOf" srcId="{1ACF0507-2CFF-4840-BF54-0C479A079530}" destId="{662A22D0-4782-4589-919E-80010378BB5C}" srcOrd="0" destOrd="0" presId="urn:microsoft.com/office/officeart/2005/8/layout/funnel1"/>
    <dgm:cxn modelId="{3C838E6B-03D6-4E9D-8732-19D475483CEE}" srcId="{FA22DBB7-111B-458C-8732-E3D81492FDDE}" destId="{67993D64-69D8-4265-8C14-FDF5E116B19F}" srcOrd="2" destOrd="0" parTransId="{AEC3CADF-9B83-47C3-AB4A-441FF8507BF9}" sibTransId="{44030F4E-B98C-43CB-830B-C9DD7CB82813}"/>
    <dgm:cxn modelId="{202E4941-111D-4BC8-852E-E831D548F23D}" type="presParOf" srcId="{A20BFE48-2923-4EB4-9900-E570FE24E861}" destId="{DC9E5AEC-D123-4908-B98C-4ABE30329846}" srcOrd="0" destOrd="0" presId="urn:microsoft.com/office/officeart/2005/8/layout/funnel1"/>
    <dgm:cxn modelId="{D0182E73-2446-46DD-ABA3-6ED270AE3614}" type="presParOf" srcId="{A20BFE48-2923-4EB4-9900-E570FE24E861}" destId="{E0497C8C-3B84-4A60-A24E-3A0E6375C791}" srcOrd="1" destOrd="0" presId="urn:microsoft.com/office/officeart/2005/8/layout/funnel1"/>
    <dgm:cxn modelId="{D2480AAB-98AD-41BF-BF34-DA3FE779F2E7}" type="presParOf" srcId="{A20BFE48-2923-4EB4-9900-E570FE24E861}" destId="{47DE58D8-D338-4E3F-8CF9-D1772CCB565E}" srcOrd="2" destOrd="0" presId="urn:microsoft.com/office/officeart/2005/8/layout/funnel1"/>
    <dgm:cxn modelId="{2A47143D-6BA6-4224-B67C-9182E47257AE}" type="presParOf" srcId="{A20BFE48-2923-4EB4-9900-E570FE24E861}" destId="{3A50987D-CAFA-4005-A868-F363E5EFECFF}" srcOrd="3" destOrd="0" presId="urn:microsoft.com/office/officeart/2005/8/layout/funnel1"/>
    <dgm:cxn modelId="{1796B8F5-1887-4F02-A351-CFF3AF500575}" type="presParOf" srcId="{A20BFE48-2923-4EB4-9900-E570FE24E861}" destId="{662A22D0-4782-4589-919E-80010378BB5C}" srcOrd="4" destOrd="0" presId="urn:microsoft.com/office/officeart/2005/8/layout/funnel1"/>
    <dgm:cxn modelId="{EACAFD47-4A59-447F-9ADD-4C8FAC760553}" type="presParOf" srcId="{A20BFE48-2923-4EB4-9900-E570FE24E861}" destId="{8F048225-05D6-42E8-B6EB-7DAECC34FFC1}" srcOrd="5" destOrd="0" presId="urn:microsoft.com/office/officeart/2005/8/layout/funnel1"/>
    <dgm:cxn modelId="{7360A939-5CC6-470E-8F44-4426C5B12996}" type="presParOf" srcId="{A20BFE48-2923-4EB4-9900-E570FE24E861}" destId="{957EBE89-BC61-4060-B4E6-12FE443467E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92CAA-2D06-4A93-AC0A-48146F785B7A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A6A5B31-F0BE-4D5C-BB4C-EB7C4BB0B375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sz="4400" dirty="0" smtClean="0"/>
            <a:t>Одаренность </a:t>
          </a:r>
          <a:endParaRPr lang="ru-RU" sz="4400" dirty="0"/>
        </a:p>
      </dgm:t>
    </dgm:pt>
    <dgm:pt modelId="{D064C01D-65D7-4881-BEC5-66D9300768E9}" type="parTrans" cxnId="{C85F6A8F-832B-4B7A-B6B6-F02CF643C316}">
      <dgm:prSet/>
      <dgm:spPr/>
      <dgm:t>
        <a:bodyPr/>
        <a:lstStyle/>
        <a:p>
          <a:endParaRPr lang="ru-RU"/>
        </a:p>
      </dgm:t>
    </dgm:pt>
    <dgm:pt modelId="{FE79D61A-299F-4F32-BDC9-83027F9AF8FF}" type="sibTrans" cxnId="{C85F6A8F-832B-4B7A-B6B6-F02CF643C316}">
      <dgm:prSet/>
      <dgm:spPr/>
      <dgm:t>
        <a:bodyPr/>
        <a:lstStyle/>
        <a:p>
          <a:endParaRPr lang="ru-RU"/>
        </a:p>
      </dgm:t>
    </dgm:pt>
    <dgm:pt modelId="{870A7A10-D217-4548-9FAF-8465F716F840}">
      <dgm:prSet phldrT="[Текст]" custT="1"/>
      <dgm:spPr/>
      <dgm:t>
        <a:bodyPr/>
        <a:lstStyle/>
        <a:p>
          <a:pPr algn="ctr"/>
          <a:r>
            <a:rPr lang="ru-RU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Талант потенциальный</a:t>
          </a:r>
          <a:endParaRPr lang="ru-RU" sz="40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88746E-3730-4DE0-95DE-C90AD21356C3}" type="parTrans" cxnId="{33CE2849-A225-4738-9E10-E5E911A85E29}">
      <dgm:prSet/>
      <dgm:spPr/>
      <dgm:t>
        <a:bodyPr/>
        <a:lstStyle/>
        <a:p>
          <a:endParaRPr lang="ru-RU"/>
        </a:p>
      </dgm:t>
    </dgm:pt>
    <dgm:pt modelId="{7D72B1BA-BF51-4323-864B-AE294FF60F0C}" type="sibTrans" cxnId="{33CE2849-A225-4738-9E10-E5E911A85E29}">
      <dgm:prSet/>
      <dgm:spPr/>
      <dgm:t>
        <a:bodyPr/>
        <a:lstStyle/>
        <a:p>
          <a:endParaRPr lang="ru-RU"/>
        </a:p>
      </dgm:t>
    </dgm:pt>
    <dgm:pt modelId="{65B168BC-1600-4736-BD7C-DA1DAD5F0166}">
      <dgm:prSet phldrT="[Текст]"/>
      <dgm:spPr/>
      <dgm:t>
        <a:bodyPr/>
        <a:lstStyle/>
        <a:p>
          <a:pPr algn="l"/>
          <a:endParaRPr lang="ru-RU" sz="1900" dirty="0"/>
        </a:p>
      </dgm:t>
    </dgm:pt>
    <dgm:pt modelId="{B5EE20DD-EF65-42B6-A1E7-22385945979C}" type="parTrans" cxnId="{75E91478-05B5-48E2-9482-2561D8CDA1A9}">
      <dgm:prSet/>
      <dgm:spPr/>
      <dgm:t>
        <a:bodyPr/>
        <a:lstStyle/>
        <a:p>
          <a:endParaRPr lang="ru-RU"/>
        </a:p>
      </dgm:t>
    </dgm:pt>
    <dgm:pt modelId="{402EDECD-F84E-4A79-A487-333369DD5057}" type="sibTrans" cxnId="{75E91478-05B5-48E2-9482-2561D8CDA1A9}">
      <dgm:prSet/>
      <dgm:spPr/>
      <dgm:t>
        <a:bodyPr/>
        <a:lstStyle/>
        <a:p>
          <a:endParaRPr lang="ru-RU"/>
        </a:p>
      </dgm:t>
    </dgm:pt>
    <dgm:pt modelId="{7F068F8C-E2A4-4D27-84E5-CE52DC5793A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4800" dirty="0" smtClean="0"/>
            <a:t>Талант</a:t>
          </a:r>
          <a:endParaRPr lang="ru-RU" sz="4800" dirty="0"/>
        </a:p>
      </dgm:t>
    </dgm:pt>
    <dgm:pt modelId="{A4B58126-BFEF-4D3D-8D1B-4C3F79E442FF}" type="parTrans" cxnId="{B393EFDA-25CA-49AA-B7BD-9F075F9EEFD8}">
      <dgm:prSet/>
      <dgm:spPr/>
      <dgm:t>
        <a:bodyPr/>
        <a:lstStyle/>
        <a:p>
          <a:endParaRPr lang="ru-RU"/>
        </a:p>
      </dgm:t>
    </dgm:pt>
    <dgm:pt modelId="{5B4DECAA-B068-40AC-B6A2-598ED562C1A1}" type="sibTrans" cxnId="{B393EFDA-25CA-49AA-B7BD-9F075F9EEFD8}">
      <dgm:prSet/>
      <dgm:spPr/>
      <dgm:t>
        <a:bodyPr/>
        <a:lstStyle/>
        <a:p>
          <a:endParaRPr lang="ru-RU"/>
        </a:p>
      </dgm:t>
    </dgm:pt>
    <dgm:pt modelId="{319D45B3-A04B-444D-A34D-07F2DB01BABE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Способность производить социально и культурно значимые продукты</a:t>
          </a:r>
          <a:endParaRPr lang="ru-RU" sz="10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B9AAE-2A63-48FD-83D0-C665172F8D14}" type="parTrans" cxnId="{04FFECD9-8D75-480D-BEA3-8A826F18529D}">
      <dgm:prSet/>
      <dgm:spPr/>
      <dgm:t>
        <a:bodyPr/>
        <a:lstStyle/>
        <a:p>
          <a:endParaRPr lang="ru-RU"/>
        </a:p>
      </dgm:t>
    </dgm:pt>
    <dgm:pt modelId="{4268025F-DDB1-4995-9FDE-5B4062412178}" type="sibTrans" cxnId="{04FFECD9-8D75-480D-BEA3-8A826F18529D}">
      <dgm:prSet/>
      <dgm:spPr/>
      <dgm:t>
        <a:bodyPr/>
        <a:lstStyle/>
        <a:p>
          <a:endParaRPr lang="ru-RU"/>
        </a:p>
      </dgm:t>
    </dgm:pt>
    <dgm:pt modelId="{5CB70ED7-92EE-40F5-B3F1-19AD5CC6ADF7}">
      <dgm:prSet phldrT="[Текст]" custT="1"/>
      <dgm:spPr/>
      <dgm:t>
        <a:bodyPr/>
        <a:lstStyle/>
        <a:p>
          <a:pPr algn="ctr"/>
          <a:endParaRPr lang="ru-RU" sz="2800" dirty="0"/>
        </a:p>
      </dgm:t>
    </dgm:pt>
    <dgm:pt modelId="{85CB0BD8-F482-4046-80BA-8447030A67D0}" type="parTrans" cxnId="{77B537B7-2878-45C0-869E-FCC12EB7D4AB}">
      <dgm:prSet/>
      <dgm:spPr/>
      <dgm:t>
        <a:bodyPr/>
        <a:lstStyle/>
        <a:p>
          <a:endParaRPr lang="ru-RU"/>
        </a:p>
      </dgm:t>
    </dgm:pt>
    <dgm:pt modelId="{3714B9A0-A8C3-4F66-A5D3-B45FB475305C}" type="sibTrans" cxnId="{77B537B7-2878-45C0-869E-FCC12EB7D4AB}">
      <dgm:prSet/>
      <dgm:spPr/>
      <dgm:t>
        <a:bodyPr/>
        <a:lstStyle/>
        <a:p>
          <a:endParaRPr lang="ru-RU"/>
        </a:p>
      </dgm:t>
    </dgm:pt>
    <dgm:pt modelId="{D286F80B-2C2F-4216-83D0-1C6ACC44FDC1}">
      <dgm:prSet phldrT="[Текст]"/>
      <dgm:spPr/>
      <dgm:t>
        <a:bodyPr/>
        <a:lstStyle/>
        <a:p>
          <a:pPr algn="l"/>
          <a:endParaRPr lang="ru-RU" sz="800" dirty="0"/>
        </a:p>
      </dgm:t>
    </dgm:pt>
    <dgm:pt modelId="{26BE6B6D-5C2D-48CC-B9AB-5B2C2A637701}" type="parTrans" cxnId="{50CC6ABF-19C1-46F8-8A23-E8B7F95FDEDB}">
      <dgm:prSet/>
      <dgm:spPr/>
      <dgm:t>
        <a:bodyPr/>
        <a:lstStyle/>
        <a:p>
          <a:endParaRPr lang="ru-RU"/>
        </a:p>
      </dgm:t>
    </dgm:pt>
    <dgm:pt modelId="{4B473024-BFE7-4014-9135-0F96FE12445B}" type="sibTrans" cxnId="{50CC6ABF-19C1-46F8-8A23-E8B7F95FDEDB}">
      <dgm:prSet/>
      <dgm:spPr/>
      <dgm:t>
        <a:bodyPr/>
        <a:lstStyle/>
        <a:p>
          <a:endParaRPr lang="ru-RU"/>
        </a:p>
      </dgm:t>
    </dgm:pt>
    <dgm:pt modelId="{15C5F35F-5FBE-4273-9A6C-0D26F35A4D57}">
      <dgm:prSet phldrT="[Текст]"/>
      <dgm:spPr/>
      <dgm:t>
        <a:bodyPr/>
        <a:lstStyle/>
        <a:p>
          <a:pPr algn="l"/>
          <a:endParaRPr lang="ru-RU" sz="800" dirty="0"/>
        </a:p>
      </dgm:t>
    </dgm:pt>
    <dgm:pt modelId="{F752EBFC-5358-4A9E-9B85-8BC470623394}" type="parTrans" cxnId="{BCAF9436-D9D5-4B77-8D37-51750F1EB161}">
      <dgm:prSet/>
      <dgm:spPr/>
      <dgm:t>
        <a:bodyPr/>
        <a:lstStyle/>
        <a:p>
          <a:endParaRPr lang="ru-RU"/>
        </a:p>
      </dgm:t>
    </dgm:pt>
    <dgm:pt modelId="{5DB4D25D-E489-4B30-B2EF-B23B87EBCDB9}" type="sibTrans" cxnId="{BCAF9436-D9D5-4B77-8D37-51750F1EB161}">
      <dgm:prSet/>
      <dgm:spPr/>
      <dgm:t>
        <a:bodyPr/>
        <a:lstStyle/>
        <a:p>
          <a:endParaRPr lang="ru-RU"/>
        </a:p>
      </dgm:t>
    </dgm:pt>
    <dgm:pt modelId="{9C2C30DD-35AA-423B-AFC9-C9342DEA0F0F}" type="pres">
      <dgm:prSet presAssocID="{87492CAA-2D06-4A93-AC0A-48146F785B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8A8A9-5BF4-44C0-A685-4F27F7A623BE}" type="pres">
      <dgm:prSet presAssocID="{7F068F8C-E2A4-4D27-84E5-CE52DC5793A8}" presName="boxAndChildren" presStyleCnt="0"/>
      <dgm:spPr/>
    </dgm:pt>
    <dgm:pt modelId="{CD56A9C5-681D-4357-BEB2-FCECBD028E2C}" type="pres">
      <dgm:prSet presAssocID="{7F068F8C-E2A4-4D27-84E5-CE52DC5793A8}" presName="parentTextBox" presStyleLbl="node1" presStyleIdx="0" presStyleCnt="2"/>
      <dgm:spPr/>
      <dgm:t>
        <a:bodyPr/>
        <a:lstStyle/>
        <a:p>
          <a:endParaRPr lang="ru-RU"/>
        </a:p>
      </dgm:t>
    </dgm:pt>
    <dgm:pt modelId="{2FBE0DA4-F1C6-4DE1-81C4-186820B35252}" type="pres">
      <dgm:prSet presAssocID="{7F068F8C-E2A4-4D27-84E5-CE52DC5793A8}" presName="entireBox" presStyleLbl="node1" presStyleIdx="0" presStyleCnt="2"/>
      <dgm:spPr/>
      <dgm:t>
        <a:bodyPr/>
        <a:lstStyle/>
        <a:p>
          <a:endParaRPr lang="ru-RU"/>
        </a:p>
      </dgm:t>
    </dgm:pt>
    <dgm:pt modelId="{9F9CF3F7-1696-46D4-8838-12E02E9E2299}" type="pres">
      <dgm:prSet presAssocID="{7F068F8C-E2A4-4D27-84E5-CE52DC5793A8}" presName="descendantBox" presStyleCnt="0"/>
      <dgm:spPr/>
    </dgm:pt>
    <dgm:pt modelId="{A3745813-54DC-495D-BC26-CB10BB072075}" type="pres">
      <dgm:prSet presAssocID="{319D45B3-A04B-444D-A34D-07F2DB01BABE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9C9A2-2E49-4E2D-8FA1-32F2B4548E22}" type="pres">
      <dgm:prSet presAssocID="{FE79D61A-299F-4F32-BDC9-83027F9AF8FF}" presName="sp" presStyleCnt="0"/>
      <dgm:spPr/>
    </dgm:pt>
    <dgm:pt modelId="{6A48792F-878E-4F23-9942-A1F319E359EF}" type="pres">
      <dgm:prSet presAssocID="{CA6A5B31-F0BE-4D5C-BB4C-EB7C4BB0B375}" presName="arrowAndChildren" presStyleCnt="0"/>
      <dgm:spPr/>
    </dgm:pt>
    <dgm:pt modelId="{555BD126-7306-4C4D-9780-5229572DE487}" type="pres">
      <dgm:prSet presAssocID="{CA6A5B31-F0BE-4D5C-BB4C-EB7C4BB0B375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65D4B56C-F699-4778-BDFB-B14EF8A32A36}" type="pres">
      <dgm:prSet presAssocID="{CA6A5B31-F0BE-4D5C-BB4C-EB7C4BB0B375}" presName="arrow" presStyleLbl="node1" presStyleIdx="1" presStyleCnt="2" custLinFactNeighborX="126" custLinFactNeighborY="-15949"/>
      <dgm:spPr/>
      <dgm:t>
        <a:bodyPr/>
        <a:lstStyle/>
        <a:p>
          <a:endParaRPr lang="ru-RU"/>
        </a:p>
      </dgm:t>
    </dgm:pt>
    <dgm:pt modelId="{16E7CE5E-DDE8-4826-AB3B-A96B40DFEDC4}" type="pres">
      <dgm:prSet presAssocID="{CA6A5B31-F0BE-4D5C-BB4C-EB7C4BB0B375}" presName="descendantArrow" presStyleCnt="0"/>
      <dgm:spPr/>
    </dgm:pt>
    <dgm:pt modelId="{8CB70EA2-0184-4F20-AE1E-C8C262B029F9}" type="pres">
      <dgm:prSet presAssocID="{870A7A10-D217-4548-9FAF-8465F716F840}" presName="childTextArrow" presStyleLbl="fgAccFollowNode1" presStyleIdx="1" presStyleCnt="2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F6A8F-832B-4B7A-B6B6-F02CF643C316}" srcId="{87492CAA-2D06-4A93-AC0A-48146F785B7A}" destId="{CA6A5B31-F0BE-4D5C-BB4C-EB7C4BB0B375}" srcOrd="0" destOrd="0" parTransId="{D064C01D-65D7-4881-BEC5-66D9300768E9}" sibTransId="{FE79D61A-299F-4F32-BDC9-83027F9AF8FF}"/>
    <dgm:cxn modelId="{04FFECD9-8D75-480D-BEA3-8A826F18529D}" srcId="{7F068F8C-E2A4-4D27-84E5-CE52DC5793A8}" destId="{319D45B3-A04B-444D-A34D-07F2DB01BABE}" srcOrd="0" destOrd="0" parTransId="{5AFB9AAE-2A63-48FD-83D0-C665172F8D14}" sibTransId="{4268025F-DDB1-4995-9FDE-5B4062412178}"/>
    <dgm:cxn modelId="{EECB2180-199F-4211-ACBD-07DF0FF77411}" type="presOf" srcId="{87492CAA-2D06-4A93-AC0A-48146F785B7A}" destId="{9C2C30DD-35AA-423B-AFC9-C9342DEA0F0F}" srcOrd="0" destOrd="0" presId="urn:microsoft.com/office/officeart/2005/8/layout/process4"/>
    <dgm:cxn modelId="{B393EFDA-25CA-49AA-B7BD-9F075F9EEFD8}" srcId="{87492CAA-2D06-4A93-AC0A-48146F785B7A}" destId="{7F068F8C-E2A4-4D27-84E5-CE52DC5793A8}" srcOrd="1" destOrd="0" parTransId="{A4B58126-BFEF-4D3D-8D1B-4C3F79E442FF}" sibTransId="{5B4DECAA-B068-40AC-B6A2-598ED562C1A1}"/>
    <dgm:cxn modelId="{8CE5B89E-49C0-4D0E-BFCA-CC53DB59FDBE}" type="presOf" srcId="{D286F80B-2C2F-4216-83D0-1C6ACC44FDC1}" destId="{A3745813-54DC-495D-BC26-CB10BB072075}" srcOrd="0" destOrd="2" presId="urn:microsoft.com/office/officeart/2005/8/layout/process4"/>
    <dgm:cxn modelId="{82E241C5-2044-4BA1-A26A-3BC7A3F44FF4}" type="presOf" srcId="{15C5F35F-5FBE-4273-9A6C-0D26F35A4D57}" destId="{A3745813-54DC-495D-BC26-CB10BB072075}" srcOrd="0" destOrd="3" presId="urn:microsoft.com/office/officeart/2005/8/layout/process4"/>
    <dgm:cxn modelId="{77B537B7-2878-45C0-869E-FCC12EB7D4AB}" srcId="{319D45B3-A04B-444D-A34D-07F2DB01BABE}" destId="{5CB70ED7-92EE-40F5-B3F1-19AD5CC6ADF7}" srcOrd="0" destOrd="0" parTransId="{85CB0BD8-F482-4046-80BA-8447030A67D0}" sibTransId="{3714B9A0-A8C3-4F66-A5D3-B45FB475305C}"/>
    <dgm:cxn modelId="{CC4636E8-4189-43F3-9B13-476753D9C838}" type="presOf" srcId="{870A7A10-D217-4548-9FAF-8465F716F840}" destId="{8CB70EA2-0184-4F20-AE1E-C8C262B029F9}" srcOrd="0" destOrd="0" presId="urn:microsoft.com/office/officeart/2005/8/layout/process4"/>
    <dgm:cxn modelId="{614DD6BA-F0FF-4918-996C-E979C3B485AE}" type="presOf" srcId="{CA6A5B31-F0BE-4D5C-BB4C-EB7C4BB0B375}" destId="{555BD126-7306-4C4D-9780-5229572DE487}" srcOrd="0" destOrd="0" presId="urn:microsoft.com/office/officeart/2005/8/layout/process4"/>
    <dgm:cxn modelId="{33CE2849-A225-4738-9E10-E5E911A85E29}" srcId="{CA6A5B31-F0BE-4D5C-BB4C-EB7C4BB0B375}" destId="{870A7A10-D217-4548-9FAF-8465F716F840}" srcOrd="0" destOrd="0" parTransId="{4988746E-3730-4DE0-95DE-C90AD21356C3}" sibTransId="{7D72B1BA-BF51-4323-864B-AE294FF60F0C}"/>
    <dgm:cxn modelId="{8BA6EA26-9169-4987-B16D-898BE190F4E8}" type="presOf" srcId="{7F068F8C-E2A4-4D27-84E5-CE52DC5793A8}" destId="{CD56A9C5-681D-4357-BEB2-FCECBD028E2C}" srcOrd="0" destOrd="0" presId="urn:microsoft.com/office/officeart/2005/8/layout/process4"/>
    <dgm:cxn modelId="{32D696AB-DECE-4338-BF60-856A1B8CE1EE}" type="presOf" srcId="{5CB70ED7-92EE-40F5-B3F1-19AD5CC6ADF7}" destId="{A3745813-54DC-495D-BC26-CB10BB072075}" srcOrd="0" destOrd="1" presId="urn:microsoft.com/office/officeart/2005/8/layout/process4"/>
    <dgm:cxn modelId="{50CC6ABF-19C1-46F8-8A23-E8B7F95FDEDB}" srcId="{5CB70ED7-92EE-40F5-B3F1-19AD5CC6ADF7}" destId="{D286F80B-2C2F-4216-83D0-1C6ACC44FDC1}" srcOrd="0" destOrd="0" parTransId="{26BE6B6D-5C2D-48CC-B9AB-5B2C2A637701}" sibTransId="{4B473024-BFE7-4014-9135-0F96FE12445B}"/>
    <dgm:cxn modelId="{BCAF9436-D9D5-4B77-8D37-51750F1EB161}" srcId="{5CB70ED7-92EE-40F5-B3F1-19AD5CC6ADF7}" destId="{15C5F35F-5FBE-4273-9A6C-0D26F35A4D57}" srcOrd="1" destOrd="0" parTransId="{F752EBFC-5358-4A9E-9B85-8BC470623394}" sibTransId="{5DB4D25D-E489-4B30-B2EF-B23B87EBCDB9}"/>
    <dgm:cxn modelId="{6C76CA8B-6BC3-47D2-B16E-727309A0FC9C}" type="presOf" srcId="{319D45B3-A04B-444D-A34D-07F2DB01BABE}" destId="{A3745813-54DC-495D-BC26-CB10BB072075}" srcOrd="0" destOrd="0" presId="urn:microsoft.com/office/officeart/2005/8/layout/process4"/>
    <dgm:cxn modelId="{3627E92B-5F12-46E1-82D3-C2596377B7C6}" type="presOf" srcId="{CA6A5B31-F0BE-4D5C-BB4C-EB7C4BB0B375}" destId="{65D4B56C-F699-4778-BDFB-B14EF8A32A36}" srcOrd="1" destOrd="0" presId="urn:microsoft.com/office/officeart/2005/8/layout/process4"/>
    <dgm:cxn modelId="{693FE3D6-9100-4FAC-9A10-A09E379253BA}" type="presOf" srcId="{65B168BC-1600-4736-BD7C-DA1DAD5F0166}" destId="{8CB70EA2-0184-4F20-AE1E-C8C262B029F9}" srcOrd="0" destOrd="1" presId="urn:microsoft.com/office/officeart/2005/8/layout/process4"/>
    <dgm:cxn modelId="{75E91478-05B5-48E2-9482-2561D8CDA1A9}" srcId="{870A7A10-D217-4548-9FAF-8465F716F840}" destId="{65B168BC-1600-4736-BD7C-DA1DAD5F0166}" srcOrd="0" destOrd="0" parTransId="{B5EE20DD-EF65-42B6-A1E7-22385945979C}" sibTransId="{402EDECD-F84E-4A79-A487-333369DD5057}"/>
    <dgm:cxn modelId="{87EC43DD-4845-4C67-911F-DB872C741A1E}" type="presOf" srcId="{7F068F8C-E2A4-4D27-84E5-CE52DC5793A8}" destId="{2FBE0DA4-F1C6-4DE1-81C4-186820B35252}" srcOrd="1" destOrd="0" presId="urn:microsoft.com/office/officeart/2005/8/layout/process4"/>
    <dgm:cxn modelId="{E0D4D8E6-9663-4DE1-BA7F-DFB9BA2228FA}" type="presParOf" srcId="{9C2C30DD-35AA-423B-AFC9-C9342DEA0F0F}" destId="{AA38A8A9-5BF4-44C0-A685-4F27F7A623BE}" srcOrd="0" destOrd="0" presId="urn:microsoft.com/office/officeart/2005/8/layout/process4"/>
    <dgm:cxn modelId="{6714F996-FEDB-421D-A05E-F9C4E70051E3}" type="presParOf" srcId="{AA38A8A9-5BF4-44C0-A685-4F27F7A623BE}" destId="{CD56A9C5-681D-4357-BEB2-FCECBD028E2C}" srcOrd="0" destOrd="0" presId="urn:microsoft.com/office/officeart/2005/8/layout/process4"/>
    <dgm:cxn modelId="{8FC2546B-73FD-4D01-ADEC-2E5989FC8F1F}" type="presParOf" srcId="{AA38A8A9-5BF4-44C0-A685-4F27F7A623BE}" destId="{2FBE0DA4-F1C6-4DE1-81C4-186820B35252}" srcOrd="1" destOrd="0" presId="urn:microsoft.com/office/officeart/2005/8/layout/process4"/>
    <dgm:cxn modelId="{9B59DAA9-2BDB-4DE1-8E1E-F739B7F76B1B}" type="presParOf" srcId="{AA38A8A9-5BF4-44C0-A685-4F27F7A623BE}" destId="{9F9CF3F7-1696-46D4-8838-12E02E9E2299}" srcOrd="2" destOrd="0" presId="urn:microsoft.com/office/officeart/2005/8/layout/process4"/>
    <dgm:cxn modelId="{868122BC-D196-49B1-8AE0-2858EBA264AB}" type="presParOf" srcId="{9F9CF3F7-1696-46D4-8838-12E02E9E2299}" destId="{A3745813-54DC-495D-BC26-CB10BB072075}" srcOrd="0" destOrd="0" presId="urn:microsoft.com/office/officeart/2005/8/layout/process4"/>
    <dgm:cxn modelId="{CF254873-B68A-4ADD-87DB-E0B9C152B7BD}" type="presParOf" srcId="{9C2C30DD-35AA-423B-AFC9-C9342DEA0F0F}" destId="{AD69C9A2-2E49-4E2D-8FA1-32F2B4548E22}" srcOrd="1" destOrd="0" presId="urn:microsoft.com/office/officeart/2005/8/layout/process4"/>
    <dgm:cxn modelId="{C14EB93F-6EE7-405F-AF03-B65D4E02B453}" type="presParOf" srcId="{9C2C30DD-35AA-423B-AFC9-C9342DEA0F0F}" destId="{6A48792F-878E-4F23-9942-A1F319E359EF}" srcOrd="2" destOrd="0" presId="urn:microsoft.com/office/officeart/2005/8/layout/process4"/>
    <dgm:cxn modelId="{52AC937B-7207-4328-B960-EF23A161572C}" type="presParOf" srcId="{6A48792F-878E-4F23-9942-A1F319E359EF}" destId="{555BD126-7306-4C4D-9780-5229572DE487}" srcOrd="0" destOrd="0" presId="urn:microsoft.com/office/officeart/2005/8/layout/process4"/>
    <dgm:cxn modelId="{E3A72A1F-FB89-4E6D-A02D-C34B1C5A25FA}" type="presParOf" srcId="{6A48792F-878E-4F23-9942-A1F319E359EF}" destId="{65D4B56C-F699-4778-BDFB-B14EF8A32A36}" srcOrd="1" destOrd="0" presId="urn:microsoft.com/office/officeart/2005/8/layout/process4"/>
    <dgm:cxn modelId="{7D38B670-6E95-4D12-BA00-61DA0F79538F}" type="presParOf" srcId="{6A48792F-878E-4F23-9942-A1F319E359EF}" destId="{16E7CE5E-DDE8-4826-AB3B-A96B40DFEDC4}" srcOrd="2" destOrd="0" presId="urn:microsoft.com/office/officeart/2005/8/layout/process4"/>
    <dgm:cxn modelId="{0B64C76C-496F-40B5-9049-FCDBA37D0428}" type="presParOf" srcId="{16E7CE5E-DDE8-4826-AB3B-A96B40DFEDC4}" destId="{8CB70EA2-0184-4F20-AE1E-C8C262B029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3838B-0281-4CC1-BBCE-A88AD6AD787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E62837-F711-41B5-9430-2BAF181A7F3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Потенциал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EFD850-BA82-4B1E-8265-46E5A2F0F3FB}" type="parTrans" cxnId="{A78BA0E6-3919-4D5E-AA55-5F23D951CF4A}">
      <dgm:prSet/>
      <dgm:spPr/>
      <dgm:t>
        <a:bodyPr/>
        <a:lstStyle/>
        <a:p>
          <a:endParaRPr lang="ru-RU"/>
        </a:p>
      </dgm:t>
    </dgm:pt>
    <dgm:pt modelId="{C9B3D592-7639-4D73-97AD-7DF07E33E3B8}" type="sibTrans" cxnId="{A78BA0E6-3919-4D5E-AA55-5F23D951CF4A}">
      <dgm:prSet/>
      <dgm:spPr/>
      <dgm:t>
        <a:bodyPr/>
        <a:lstStyle/>
        <a:p>
          <a:endParaRPr lang="ru-RU"/>
        </a:p>
      </dgm:t>
    </dgm:pt>
    <dgm:pt modelId="{1E65A3BA-E7B3-4343-9FCF-9F724D058EB2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Достижения, успехи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F6539-CE5B-4862-8B5E-9D3EB9C4AD65}" type="parTrans" cxnId="{9E2435FB-6D24-430C-BA43-6E44690536D1}">
      <dgm:prSet/>
      <dgm:spPr/>
      <dgm:t>
        <a:bodyPr/>
        <a:lstStyle/>
        <a:p>
          <a:endParaRPr lang="ru-RU"/>
        </a:p>
      </dgm:t>
    </dgm:pt>
    <dgm:pt modelId="{F56EF925-52FE-4E0F-B4E7-3335E268F437}" type="sibTrans" cxnId="{9E2435FB-6D24-430C-BA43-6E44690536D1}">
      <dgm:prSet/>
      <dgm:spPr/>
      <dgm:t>
        <a:bodyPr/>
        <a:lstStyle/>
        <a:p>
          <a:endParaRPr lang="ru-RU"/>
        </a:p>
      </dgm:t>
    </dgm:pt>
    <dgm:pt modelId="{863780A8-AAA7-4C99-BCCA-5120545B67D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Выдающиеся 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достижения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88345B-B66E-42C2-B400-D8EA7A638B15}" type="parTrans" cxnId="{474BF5D2-C891-48DA-BA4B-BEFCAA562F61}">
      <dgm:prSet/>
      <dgm:spPr/>
      <dgm:t>
        <a:bodyPr/>
        <a:lstStyle/>
        <a:p>
          <a:endParaRPr lang="ru-RU"/>
        </a:p>
      </dgm:t>
    </dgm:pt>
    <dgm:pt modelId="{79D6465F-B0EA-4C2D-A457-FB208DC4B703}" type="sibTrans" cxnId="{474BF5D2-C891-48DA-BA4B-BEFCAA562F61}">
      <dgm:prSet/>
      <dgm:spPr/>
      <dgm:t>
        <a:bodyPr/>
        <a:lstStyle/>
        <a:p>
          <a:endParaRPr lang="ru-RU"/>
        </a:p>
      </dgm:t>
    </dgm:pt>
    <dgm:pt modelId="{525BD92C-7C6E-4A97-8D6A-7D3B12B3A901}" type="pres">
      <dgm:prSet presAssocID="{5BD3838B-0281-4CC1-BBCE-A88AD6AD7871}" presName="arrowDiagram" presStyleCnt="0">
        <dgm:presLayoutVars>
          <dgm:chMax val="5"/>
          <dgm:dir/>
          <dgm:resizeHandles val="exact"/>
        </dgm:presLayoutVars>
      </dgm:prSet>
      <dgm:spPr/>
    </dgm:pt>
    <dgm:pt modelId="{78B34785-47D2-44B1-A960-1FAF1F10D98A}" type="pres">
      <dgm:prSet presAssocID="{5BD3838B-0281-4CC1-BBCE-A88AD6AD7871}" presName="arrow" presStyleLbl="bgShp" presStyleIdx="0" presStyleCnt="1"/>
      <dgm:spPr/>
    </dgm:pt>
    <dgm:pt modelId="{61AA7CFA-0745-42DF-82D5-6092E097DA9C}" type="pres">
      <dgm:prSet presAssocID="{5BD3838B-0281-4CC1-BBCE-A88AD6AD7871}" presName="arrowDiagram3" presStyleCnt="0"/>
      <dgm:spPr/>
    </dgm:pt>
    <dgm:pt modelId="{F7919C7D-1AAE-48F4-9FCA-317698C90F5F}" type="pres">
      <dgm:prSet presAssocID="{9DE62837-F711-41B5-9430-2BAF181A7F38}" presName="bullet3a" presStyleLbl="node1" presStyleIdx="0" presStyleCnt="3"/>
      <dgm:spPr/>
    </dgm:pt>
    <dgm:pt modelId="{1B85A92F-5623-4B2B-807E-6702088525EC}" type="pres">
      <dgm:prSet presAssocID="{9DE62837-F711-41B5-9430-2BAF181A7F3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D7044-54EE-4AE6-9F7B-0F17117FD98D}" type="pres">
      <dgm:prSet presAssocID="{1E65A3BA-E7B3-4343-9FCF-9F724D058EB2}" presName="bullet3b" presStyleLbl="node1" presStyleIdx="1" presStyleCnt="3"/>
      <dgm:spPr/>
    </dgm:pt>
    <dgm:pt modelId="{8B8DEEA5-3E8A-485C-92AF-A119AFA7EEF9}" type="pres">
      <dgm:prSet presAssocID="{1E65A3BA-E7B3-4343-9FCF-9F724D058EB2}" presName="textBox3b" presStyleLbl="revTx" presStyleIdx="1" presStyleCnt="3" custScaleX="12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08B8-A84E-4AF8-800E-A499DEBA2B0B}" type="pres">
      <dgm:prSet presAssocID="{863780A8-AAA7-4C99-BCCA-5120545B67D8}" presName="bullet3c" presStyleLbl="node1" presStyleIdx="2" presStyleCnt="3"/>
      <dgm:spPr/>
    </dgm:pt>
    <dgm:pt modelId="{3BEF7301-0931-417F-99E8-9106A6DCEAEE}" type="pres">
      <dgm:prSet presAssocID="{863780A8-AAA7-4C99-BCCA-5120545B67D8}" presName="textBox3c" presStyleLbl="revTx" presStyleIdx="2" presStyleCnt="3" custScaleX="145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DAAFB-EBB9-454B-95F7-49B607D2C5BB}" type="presOf" srcId="{1E65A3BA-E7B3-4343-9FCF-9F724D058EB2}" destId="{8B8DEEA5-3E8A-485C-92AF-A119AFA7EEF9}" srcOrd="0" destOrd="0" presId="urn:microsoft.com/office/officeart/2005/8/layout/arrow2"/>
    <dgm:cxn modelId="{07A699DA-7E08-471B-95DC-D248710E0A64}" type="presOf" srcId="{863780A8-AAA7-4C99-BCCA-5120545B67D8}" destId="{3BEF7301-0931-417F-99E8-9106A6DCEAEE}" srcOrd="0" destOrd="0" presId="urn:microsoft.com/office/officeart/2005/8/layout/arrow2"/>
    <dgm:cxn modelId="{5C77A771-194F-4749-93F2-997CF272DC62}" type="presOf" srcId="{9DE62837-F711-41B5-9430-2BAF181A7F38}" destId="{1B85A92F-5623-4B2B-807E-6702088525EC}" srcOrd="0" destOrd="0" presId="urn:microsoft.com/office/officeart/2005/8/layout/arrow2"/>
    <dgm:cxn modelId="{5DBF910F-ECE5-4F1C-8C4F-B53492E301FD}" type="presOf" srcId="{5BD3838B-0281-4CC1-BBCE-A88AD6AD7871}" destId="{525BD92C-7C6E-4A97-8D6A-7D3B12B3A901}" srcOrd="0" destOrd="0" presId="urn:microsoft.com/office/officeart/2005/8/layout/arrow2"/>
    <dgm:cxn modelId="{A78BA0E6-3919-4D5E-AA55-5F23D951CF4A}" srcId="{5BD3838B-0281-4CC1-BBCE-A88AD6AD7871}" destId="{9DE62837-F711-41B5-9430-2BAF181A7F38}" srcOrd="0" destOrd="0" parTransId="{D5EFD850-BA82-4B1E-8265-46E5A2F0F3FB}" sibTransId="{C9B3D592-7639-4D73-97AD-7DF07E33E3B8}"/>
    <dgm:cxn modelId="{9E2435FB-6D24-430C-BA43-6E44690536D1}" srcId="{5BD3838B-0281-4CC1-BBCE-A88AD6AD7871}" destId="{1E65A3BA-E7B3-4343-9FCF-9F724D058EB2}" srcOrd="1" destOrd="0" parTransId="{FC2F6539-CE5B-4862-8B5E-9D3EB9C4AD65}" sibTransId="{F56EF925-52FE-4E0F-B4E7-3335E268F437}"/>
    <dgm:cxn modelId="{474BF5D2-C891-48DA-BA4B-BEFCAA562F61}" srcId="{5BD3838B-0281-4CC1-BBCE-A88AD6AD7871}" destId="{863780A8-AAA7-4C99-BCCA-5120545B67D8}" srcOrd="2" destOrd="0" parTransId="{8088345B-B66E-42C2-B400-D8EA7A638B15}" sibTransId="{79D6465F-B0EA-4C2D-A457-FB208DC4B703}"/>
    <dgm:cxn modelId="{DB655569-9BC2-434D-8BD6-20FEAECCD103}" type="presParOf" srcId="{525BD92C-7C6E-4A97-8D6A-7D3B12B3A901}" destId="{78B34785-47D2-44B1-A960-1FAF1F10D98A}" srcOrd="0" destOrd="0" presId="urn:microsoft.com/office/officeart/2005/8/layout/arrow2"/>
    <dgm:cxn modelId="{9BC62C46-43AD-40B0-97AF-73AE5CE80E30}" type="presParOf" srcId="{525BD92C-7C6E-4A97-8D6A-7D3B12B3A901}" destId="{61AA7CFA-0745-42DF-82D5-6092E097DA9C}" srcOrd="1" destOrd="0" presId="urn:microsoft.com/office/officeart/2005/8/layout/arrow2"/>
    <dgm:cxn modelId="{74444004-4A90-4B0C-8416-7AF421BE76B1}" type="presParOf" srcId="{61AA7CFA-0745-42DF-82D5-6092E097DA9C}" destId="{F7919C7D-1AAE-48F4-9FCA-317698C90F5F}" srcOrd="0" destOrd="0" presId="urn:microsoft.com/office/officeart/2005/8/layout/arrow2"/>
    <dgm:cxn modelId="{85367F3E-6EF6-434D-A543-DBBF9B666335}" type="presParOf" srcId="{61AA7CFA-0745-42DF-82D5-6092E097DA9C}" destId="{1B85A92F-5623-4B2B-807E-6702088525EC}" srcOrd="1" destOrd="0" presId="urn:microsoft.com/office/officeart/2005/8/layout/arrow2"/>
    <dgm:cxn modelId="{EAF7F392-4287-42CA-9E27-B0463AF79560}" type="presParOf" srcId="{61AA7CFA-0745-42DF-82D5-6092E097DA9C}" destId="{BA2D7044-54EE-4AE6-9F7B-0F17117FD98D}" srcOrd="2" destOrd="0" presId="urn:microsoft.com/office/officeart/2005/8/layout/arrow2"/>
    <dgm:cxn modelId="{4B1F03CD-70DC-4BB0-BCD6-48A01E43B515}" type="presParOf" srcId="{61AA7CFA-0745-42DF-82D5-6092E097DA9C}" destId="{8B8DEEA5-3E8A-485C-92AF-A119AFA7EEF9}" srcOrd="3" destOrd="0" presId="urn:microsoft.com/office/officeart/2005/8/layout/arrow2"/>
    <dgm:cxn modelId="{95927FB6-5939-4359-93A2-3C7CF9428C8B}" type="presParOf" srcId="{61AA7CFA-0745-42DF-82D5-6092E097DA9C}" destId="{BDD308B8-A84E-4AF8-800E-A499DEBA2B0B}" srcOrd="4" destOrd="0" presId="urn:microsoft.com/office/officeart/2005/8/layout/arrow2"/>
    <dgm:cxn modelId="{F053ABE7-8C96-4179-BFED-9E3CDA446C17}" type="presParOf" srcId="{61AA7CFA-0745-42DF-82D5-6092E097DA9C}" destId="{3BEF7301-0931-417F-99E8-9106A6DCEAE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C0831-2A5C-45D9-A284-F046B835EBC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10787C-2C25-4630-8DC8-8DBAF58EAA4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способностей к компетенциям </a:t>
          </a:r>
          <a:endParaRPr lang="ru-RU" sz="2800" b="1" dirty="0"/>
        </a:p>
      </dgm:t>
    </dgm:pt>
    <dgm:pt modelId="{4792CE8B-4BEF-4417-A6CD-665DF60D3BD7}" type="parTrans" cxnId="{3276CBAF-EBA0-4FE4-8700-BC7EC43E6AE4}">
      <dgm:prSet/>
      <dgm:spPr/>
      <dgm:t>
        <a:bodyPr/>
        <a:lstStyle/>
        <a:p>
          <a:endParaRPr lang="ru-RU"/>
        </a:p>
      </dgm:t>
    </dgm:pt>
    <dgm:pt modelId="{394B09E4-FC0A-4901-98AC-E6DC67BC9432}" type="sibTrans" cxnId="{3276CBAF-EBA0-4FE4-8700-BC7EC43E6AE4}">
      <dgm:prSet/>
      <dgm:spPr/>
      <dgm:t>
        <a:bodyPr/>
        <a:lstStyle/>
        <a:p>
          <a:endParaRPr lang="ru-RU"/>
        </a:p>
      </dgm:t>
    </dgm:pt>
    <dgm:pt modelId="{8609ED4D-0B9F-450B-96E6-182C4B00BE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Доверие к себе</a:t>
          </a:r>
          <a:endParaRPr lang="ru-RU" sz="2400" dirty="0"/>
        </a:p>
      </dgm:t>
    </dgm:pt>
    <dgm:pt modelId="{2A1E72A6-0987-473D-B90F-CBE1E584E4A9}" type="parTrans" cxnId="{3393E151-AF85-4A2C-B115-6A295F4B4D7B}">
      <dgm:prSet/>
      <dgm:spPr/>
      <dgm:t>
        <a:bodyPr/>
        <a:lstStyle/>
        <a:p>
          <a:endParaRPr lang="ru-RU"/>
        </a:p>
      </dgm:t>
    </dgm:pt>
    <dgm:pt modelId="{7633B228-6DDD-4220-9130-610D817E7240}" type="sibTrans" cxnId="{3393E151-AF85-4A2C-B115-6A295F4B4D7B}">
      <dgm:prSet/>
      <dgm:spPr/>
      <dgm:t>
        <a:bodyPr/>
        <a:lstStyle/>
        <a:p>
          <a:endParaRPr lang="ru-RU"/>
        </a:p>
      </dgm:t>
    </dgm:pt>
    <dgm:pt modelId="{D58B7994-627E-4561-80D4-BFE14721D8C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Социальные умения</a:t>
          </a:r>
          <a:endParaRPr lang="ru-RU" sz="2400" dirty="0"/>
        </a:p>
      </dgm:t>
    </dgm:pt>
    <dgm:pt modelId="{70658AAF-338C-4288-8466-9413B5CD7CA8}" type="parTrans" cxnId="{3E3CC1B1-7C06-44B8-835A-E84BC0506CCE}">
      <dgm:prSet/>
      <dgm:spPr/>
      <dgm:t>
        <a:bodyPr/>
        <a:lstStyle/>
        <a:p>
          <a:endParaRPr lang="ru-RU"/>
        </a:p>
      </dgm:t>
    </dgm:pt>
    <dgm:pt modelId="{6D9861A0-D9C9-4AEB-A7FE-08764487A827}" type="sibTrans" cxnId="{3E3CC1B1-7C06-44B8-835A-E84BC0506CCE}">
      <dgm:prSet/>
      <dgm:spPr/>
      <dgm:t>
        <a:bodyPr/>
        <a:lstStyle/>
        <a:p>
          <a:endParaRPr lang="ru-RU"/>
        </a:p>
      </dgm:t>
    </dgm:pt>
    <dgm:pt modelId="{28D7C2E7-29E3-4547-A449-4702750798C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компетенций к развивающейся экспертизе </a:t>
          </a:r>
          <a:endParaRPr lang="ru-RU" sz="2800" b="1" dirty="0"/>
        </a:p>
      </dgm:t>
    </dgm:pt>
    <dgm:pt modelId="{84AA9477-8856-44BE-8E4A-E449B825AEF1}" type="parTrans" cxnId="{C0B94586-F8D9-4D53-B639-E13E937892DC}">
      <dgm:prSet/>
      <dgm:spPr/>
      <dgm:t>
        <a:bodyPr/>
        <a:lstStyle/>
        <a:p>
          <a:endParaRPr lang="ru-RU"/>
        </a:p>
      </dgm:t>
    </dgm:pt>
    <dgm:pt modelId="{8A27FF28-E222-44F3-88C6-823B93CCF54A}" type="sibTrans" cxnId="{C0B94586-F8D9-4D53-B639-E13E937892DC}">
      <dgm:prSet/>
      <dgm:spPr/>
      <dgm:t>
        <a:bodyPr/>
        <a:lstStyle/>
        <a:p>
          <a:endParaRPr lang="ru-RU"/>
        </a:p>
      </dgm:t>
    </dgm:pt>
    <dgm:pt modelId="{A32A3CA7-8C2F-4D87-9AF4-87D8DF02D62F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Доверие к себе. Способность к риску </a:t>
          </a:r>
          <a:endParaRPr lang="ru-RU" sz="2400" b="1" i="0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27FC40-8A90-4E70-870F-FCC806B73195}" type="parTrans" cxnId="{6E427D36-EFD9-4F70-B279-FBEC0525E05D}">
      <dgm:prSet/>
      <dgm:spPr/>
      <dgm:t>
        <a:bodyPr/>
        <a:lstStyle/>
        <a:p>
          <a:endParaRPr lang="ru-RU"/>
        </a:p>
      </dgm:t>
    </dgm:pt>
    <dgm:pt modelId="{1321D264-C865-41B1-8675-0130ADD219BD}" type="sibTrans" cxnId="{6E427D36-EFD9-4F70-B279-FBEC0525E05D}">
      <dgm:prSet/>
      <dgm:spPr/>
      <dgm:t>
        <a:bodyPr/>
        <a:lstStyle/>
        <a:p>
          <a:endParaRPr lang="ru-RU"/>
        </a:p>
      </dgm:t>
    </dgm:pt>
    <dgm:pt modelId="{14344473-15EC-4A63-8EA5-EABACC3B42CC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Интеграция всех сильных сторон личности </a:t>
          </a:r>
          <a:endParaRPr lang="ru-RU" sz="2400" b="1" i="0" dirty="0">
            <a:solidFill>
              <a:schemeClr val="accent4">
                <a:lumMod val="75000"/>
              </a:schemeClr>
            </a:solidFill>
          </a:endParaRPr>
        </a:p>
      </dgm:t>
    </dgm:pt>
    <dgm:pt modelId="{A6B9DFB9-8ED0-420B-AA80-7C1D4DD11680}" type="parTrans" cxnId="{68ECF595-DE3D-432D-8841-D74A4DE85C0D}">
      <dgm:prSet/>
      <dgm:spPr/>
      <dgm:t>
        <a:bodyPr/>
        <a:lstStyle/>
        <a:p>
          <a:endParaRPr lang="ru-RU"/>
        </a:p>
      </dgm:t>
    </dgm:pt>
    <dgm:pt modelId="{A36714C3-5807-4E2D-9A57-AC5979CAE47D}" type="sibTrans" cxnId="{68ECF595-DE3D-432D-8841-D74A4DE85C0D}">
      <dgm:prSet/>
      <dgm:spPr/>
      <dgm:t>
        <a:bodyPr/>
        <a:lstStyle/>
        <a:p>
          <a:endParaRPr lang="ru-RU"/>
        </a:p>
      </dgm:t>
    </dgm:pt>
    <dgm:pt modelId="{3040EA17-8AB6-48B6-A790-CC603562C40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экспертизы к продуктивности/</a:t>
          </a:r>
        </a:p>
        <a:p>
          <a:r>
            <a:rPr lang="ru-RU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креативности</a:t>
          </a:r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scholary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productivity or artistry</a:t>
          </a:r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</a:t>
          </a:r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endParaRPr lang="ru-RU" sz="2800" b="1" dirty="0"/>
        </a:p>
      </dgm:t>
    </dgm:pt>
    <dgm:pt modelId="{1A6214D2-DAE2-4225-A2FE-30617E1DE7C4}" type="parTrans" cxnId="{BAA9D870-A5FA-4DA9-BE33-3A9A3ECCDB8E}">
      <dgm:prSet/>
      <dgm:spPr/>
      <dgm:t>
        <a:bodyPr/>
        <a:lstStyle/>
        <a:p>
          <a:endParaRPr lang="ru-RU"/>
        </a:p>
      </dgm:t>
    </dgm:pt>
    <dgm:pt modelId="{A444E4BC-506B-41A5-988D-46721B7F2884}" type="sibTrans" cxnId="{BAA9D870-A5FA-4DA9-BE33-3A9A3ECCDB8E}">
      <dgm:prSet/>
      <dgm:spPr/>
      <dgm:t>
        <a:bodyPr/>
        <a:lstStyle/>
        <a:p>
          <a:endParaRPr lang="ru-RU"/>
        </a:p>
      </dgm:t>
    </dgm:pt>
    <dgm:pt modelId="{23854120-C618-4565-9FA4-E68B427DB25C}" type="pres">
      <dgm:prSet presAssocID="{7B7C0831-2A5C-45D9-A284-F046B835EB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1D311-C747-4B1E-871D-65204194C784}" type="pres">
      <dgm:prSet presAssocID="{3040EA17-8AB6-48B6-A790-CC603562C40B}" presName="boxAndChildren" presStyleCnt="0"/>
      <dgm:spPr/>
    </dgm:pt>
    <dgm:pt modelId="{DAC7AFAB-8382-407A-BACE-ADFFDA21398E}" type="pres">
      <dgm:prSet presAssocID="{3040EA17-8AB6-48B6-A790-CC603562C40B}" presName="parentTextBox" presStyleLbl="node1" presStyleIdx="0" presStyleCnt="3"/>
      <dgm:spPr/>
      <dgm:t>
        <a:bodyPr/>
        <a:lstStyle/>
        <a:p>
          <a:endParaRPr lang="ru-RU"/>
        </a:p>
      </dgm:t>
    </dgm:pt>
    <dgm:pt modelId="{DF98D478-1DED-43BD-A4CE-8546CBA8DD93}" type="pres">
      <dgm:prSet presAssocID="{8A27FF28-E222-44F3-88C6-823B93CCF54A}" presName="sp" presStyleCnt="0"/>
      <dgm:spPr/>
    </dgm:pt>
    <dgm:pt modelId="{4A9BE324-7C71-42BD-9202-35116C2041C3}" type="pres">
      <dgm:prSet presAssocID="{28D7C2E7-29E3-4547-A449-4702750798C2}" presName="arrowAndChildren" presStyleCnt="0"/>
      <dgm:spPr/>
    </dgm:pt>
    <dgm:pt modelId="{DE4D0F34-B9CC-4786-B008-992C0A294377}" type="pres">
      <dgm:prSet presAssocID="{28D7C2E7-29E3-4547-A449-4702750798C2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B2017A0-96A9-4682-87B3-5EFDE563AFB1}" type="pres">
      <dgm:prSet presAssocID="{28D7C2E7-29E3-4547-A449-4702750798C2}" presName="arrow" presStyleLbl="node1" presStyleIdx="1" presStyleCnt="3" custLinFactNeighborY="505"/>
      <dgm:spPr/>
      <dgm:t>
        <a:bodyPr/>
        <a:lstStyle/>
        <a:p>
          <a:endParaRPr lang="ru-RU"/>
        </a:p>
      </dgm:t>
    </dgm:pt>
    <dgm:pt modelId="{B195066A-960E-4D17-97D0-FA9712573B71}" type="pres">
      <dgm:prSet presAssocID="{28D7C2E7-29E3-4547-A449-4702750798C2}" presName="descendantArrow" presStyleCnt="0"/>
      <dgm:spPr/>
    </dgm:pt>
    <dgm:pt modelId="{AE8325DF-CFC1-4AAE-8DBF-9FD242ED5B0A}" type="pres">
      <dgm:prSet presAssocID="{A32A3CA7-8C2F-4D87-9AF4-87D8DF02D62F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0B8A7-AB6C-4E00-BFDB-AAC5673EDBE1}" type="pres">
      <dgm:prSet presAssocID="{14344473-15EC-4A63-8EA5-EABACC3B42CC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482D3-4E35-4A5D-93D8-7642038FBAC6}" type="pres">
      <dgm:prSet presAssocID="{394B09E4-FC0A-4901-98AC-E6DC67BC9432}" presName="sp" presStyleCnt="0"/>
      <dgm:spPr/>
    </dgm:pt>
    <dgm:pt modelId="{E0E569C9-51A3-4A71-B4C7-E2942F857E1F}" type="pres">
      <dgm:prSet presAssocID="{8A10787C-2C25-4630-8DC8-8DBAF58EAA46}" presName="arrowAndChildren" presStyleCnt="0"/>
      <dgm:spPr/>
    </dgm:pt>
    <dgm:pt modelId="{3883FF83-3DAF-4091-B272-962A8A3C53FA}" type="pres">
      <dgm:prSet presAssocID="{8A10787C-2C25-4630-8DC8-8DBAF58EAA4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3C10ED9-D800-4E7D-9FB7-9B43F167BA50}" type="pres">
      <dgm:prSet presAssocID="{8A10787C-2C25-4630-8DC8-8DBAF58EAA46}" presName="arrow" presStyleLbl="node1" presStyleIdx="2" presStyleCnt="3"/>
      <dgm:spPr/>
      <dgm:t>
        <a:bodyPr/>
        <a:lstStyle/>
        <a:p>
          <a:endParaRPr lang="ru-RU"/>
        </a:p>
      </dgm:t>
    </dgm:pt>
    <dgm:pt modelId="{EEE6ED4A-AAF1-4E23-8F8A-60908A0CD19C}" type="pres">
      <dgm:prSet presAssocID="{8A10787C-2C25-4630-8DC8-8DBAF58EAA46}" presName="descendantArrow" presStyleCnt="0"/>
      <dgm:spPr/>
    </dgm:pt>
    <dgm:pt modelId="{D2F74221-091D-4EFD-80AB-6D71AC1CAF33}" type="pres">
      <dgm:prSet presAssocID="{8609ED4D-0B9F-450B-96E6-182C4B00BEDB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AD3C6-5FBA-4FD5-ABD4-C1F02F26F9DB}" type="pres">
      <dgm:prSet presAssocID="{D58B7994-627E-4561-80D4-BFE14721D8C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DB0072-042E-4E85-9592-39D60840A3CD}" type="presOf" srcId="{8A10787C-2C25-4630-8DC8-8DBAF58EAA46}" destId="{23C10ED9-D800-4E7D-9FB7-9B43F167BA50}" srcOrd="1" destOrd="0" presId="urn:microsoft.com/office/officeart/2005/8/layout/process4"/>
    <dgm:cxn modelId="{6E427D36-EFD9-4F70-B279-FBEC0525E05D}" srcId="{28D7C2E7-29E3-4547-A449-4702750798C2}" destId="{A32A3CA7-8C2F-4D87-9AF4-87D8DF02D62F}" srcOrd="0" destOrd="0" parTransId="{B427FC40-8A90-4E70-870F-FCC806B73195}" sibTransId="{1321D264-C865-41B1-8675-0130ADD219BD}"/>
    <dgm:cxn modelId="{3E3CC1B1-7C06-44B8-835A-E84BC0506CCE}" srcId="{8A10787C-2C25-4630-8DC8-8DBAF58EAA46}" destId="{D58B7994-627E-4561-80D4-BFE14721D8CF}" srcOrd="1" destOrd="0" parTransId="{70658AAF-338C-4288-8466-9413B5CD7CA8}" sibTransId="{6D9861A0-D9C9-4AEB-A7FE-08764487A827}"/>
    <dgm:cxn modelId="{3276CBAF-EBA0-4FE4-8700-BC7EC43E6AE4}" srcId="{7B7C0831-2A5C-45D9-A284-F046B835EBC0}" destId="{8A10787C-2C25-4630-8DC8-8DBAF58EAA46}" srcOrd="0" destOrd="0" parTransId="{4792CE8B-4BEF-4417-A6CD-665DF60D3BD7}" sibTransId="{394B09E4-FC0A-4901-98AC-E6DC67BC9432}"/>
    <dgm:cxn modelId="{C0B94586-F8D9-4D53-B639-E13E937892DC}" srcId="{7B7C0831-2A5C-45D9-A284-F046B835EBC0}" destId="{28D7C2E7-29E3-4547-A449-4702750798C2}" srcOrd="1" destOrd="0" parTransId="{84AA9477-8856-44BE-8E4A-E449B825AEF1}" sibTransId="{8A27FF28-E222-44F3-88C6-823B93CCF54A}"/>
    <dgm:cxn modelId="{672FBE03-F9C9-4415-BAE1-C1737B11470E}" type="presOf" srcId="{8609ED4D-0B9F-450B-96E6-182C4B00BEDB}" destId="{D2F74221-091D-4EFD-80AB-6D71AC1CAF33}" srcOrd="0" destOrd="0" presId="urn:microsoft.com/office/officeart/2005/8/layout/process4"/>
    <dgm:cxn modelId="{5841C453-0E89-4FFC-AE4C-5660047359EC}" type="presOf" srcId="{8A10787C-2C25-4630-8DC8-8DBAF58EAA46}" destId="{3883FF83-3DAF-4091-B272-962A8A3C53FA}" srcOrd="0" destOrd="0" presId="urn:microsoft.com/office/officeart/2005/8/layout/process4"/>
    <dgm:cxn modelId="{52A9E7A3-283B-40F0-81F9-F17CEBCCBE8F}" type="presOf" srcId="{A32A3CA7-8C2F-4D87-9AF4-87D8DF02D62F}" destId="{AE8325DF-CFC1-4AAE-8DBF-9FD242ED5B0A}" srcOrd="0" destOrd="0" presId="urn:microsoft.com/office/officeart/2005/8/layout/process4"/>
    <dgm:cxn modelId="{B9AE53C6-861E-4798-86CF-0FA0855DE4B1}" type="presOf" srcId="{28D7C2E7-29E3-4547-A449-4702750798C2}" destId="{5B2017A0-96A9-4682-87B3-5EFDE563AFB1}" srcOrd="1" destOrd="0" presId="urn:microsoft.com/office/officeart/2005/8/layout/process4"/>
    <dgm:cxn modelId="{8F515EAA-61D8-497B-80BE-1D10AE85FD4D}" type="presOf" srcId="{D58B7994-627E-4561-80D4-BFE14721D8CF}" destId="{CCDAD3C6-5FBA-4FD5-ABD4-C1F02F26F9DB}" srcOrd="0" destOrd="0" presId="urn:microsoft.com/office/officeart/2005/8/layout/process4"/>
    <dgm:cxn modelId="{3393E151-AF85-4A2C-B115-6A295F4B4D7B}" srcId="{8A10787C-2C25-4630-8DC8-8DBAF58EAA46}" destId="{8609ED4D-0B9F-450B-96E6-182C4B00BEDB}" srcOrd="0" destOrd="0" parTransId="{2A1E72A6-0987-473D-B90F-CBE1E584E4A9}" sibTransId="{7633B228-6DDD-4220-9130-610D817E7240}"/>
    <dgm:cxn modelId="{180E44D5-67A5-459D-AFB4-21C1979F4EDC}" type="presOf" srcId="{7B7C0831-2A5C-45D9-A284-F046B835EBC0}" destId="{23854120-C618-4565-9FA4-E68B427DB25C}" srcOrd="0" destOrd="0" presId="urn:microsoft.com/office/officeart/2005/8/layout/process4"/>
    <dgm:cxn modelId="{68ECF595-DE3D-432D-8841-D74A4DE85C0D}" srcId="{28D7C2E7-29E3-4547-A449-4702750798C2}" destId="{14344473-15EC-4A63-8EA5-EABACC3B42CC}" srcOrd="1" destOrd="0" parTransId="{A6B9DFB9-8ED0-420B-AA80-7C1D4DD11680}" sibTransId="{A36714C3-5807-4E2D-9A57-AC5979CAE47D}"/>
    <dgm:cxn modelId="{BAA9D870-A5FA-4DA9-BE33-3A9A3ECCDB8E}" srcId="{7B7C0831-2A5C-45D9-A284-F046B835EBC0}" destId="{3040EA17-8AB6-48B6-A790-CC603562C40B}" srcOrd="2" destOrd="0" parTransId="{1A6214D2-DAE2-4225-A2FE-30617E1DE7C4}" sibTransId="{A444E4BC-506B-41A5-988D-46721B7F2884}"/>
    <dgm:cxn modelId="{75AED68B-64D6-4018-A6AB-78454890C75C}" type="presOf" srcId="{3040EA17-8AB6-48B6-A790-CC603562C40B}" destId="{DAC7AFAB-8382-407A-BACE-ADFFDA21398E}" srcOrd="0" destOrd="0" presId="urn:microsoft.com/office/officeart/2005/8/layout/process4"/>
    <dgm:cxn modelId="{1E1F21D9-052C-4DB2-BECB-0C3869037067}" type="presOf" srcId="{28D7C2E7-29E3-4547-A449-4702750798C2}" destId="{DE4D0F34-B9CC-4786-B008-992C0A294377}" srcOrd="0" destOrd="0" presId="urn:microsoft.com/office/officeart/2005/8/layout/process4"/>
    <dgm:cxn modelId="{058E0D32-7AE4-4674-992C-681FBC2DE8D6}" type="presOf" srcId="{14344473-15EC-4A63-8EA5-EABACC3B42CC}" destId="{33C0B8A7-AB6C-4E00-BFDB-AAC5673EDBE1}" srcOrd="0" destOrd="0" presId="urn:microsoft.com/office/officeart/2005/8/layout/process4"/>
    <dgm:cxn modelId="{10B40598-91A5-4718-814F-895881429EA5}" type="presParOf" srcId="{23854120-C618-4565-9FA4-E68B427DB25C}" destId="{CB41D311-C747-4B1E-871D-65204194C784}" srcOrd="0" destOrd="0" presId="urn:microsoft.com/office/officeart/2005/8/layout/process4"/>
    <dgm:cxn modelId="{8FB10D70-F680-479F-B6B7-7CE6E10CCB28}" type="presParOf" srcId="{CB41D311-C747-4B1E-871D-65204194C784}" destId="{DAC7AFAB-8382-407A-BACE-ADFFDA21398E}" srcOrd="0" destOrd="0" presId="urn:microsoft.com/office/officeart/2005/8/layout/process4"/>
    <dgm:cxn modelId="{C973826B-3F00-44F3-B492-C0FEA36EE6F3}" type="presParOf" srcId="{23854120-C618-4565-9FA4-E68B427DB25C}" destId="{DF98D478-1DED-43BD-A4CE-8546CBA8DD93}" srcOrd="1" destOrd="0" presId="urn:microsoft.com/office/officeart/2005/8/layout/process4"/>
    <dgm:cxn modelId="{3B61468D-B962-4889-B6A5-D24741645FAC}" type="presParOf" srcId="{23854120-C618-4565-9FA4-E68B427DB25C}" destId="{4A9BE324-7C71-42BD-9202-35116C2041C3}" srcOrd="2" destOrd="0" presId="urn:microsoft.com/office/officeart/2005/8/layout/process4"/>
    <dgm:cxn modelId="{D727A212-4045-4FF6-BEB5-DFFEA9BFF536}" type="presParOf" srcId="{4A9BE324-7C71-42BD-9202-35116C2041C3}" destId="{DE4D0F34-B9CC-4786-B008-992C0A294377}" srcOrd="0" destOrd="0" presId="urn:microsoft.com/office/officeart/2005/8/layout/process4"/>
    <dgm:cxn modelId="{E20BBCC8-4043-47C3-98EF-4CBF38E1BCF8}" type="presParOf" srcId="{4A9BE324-7C71-42BD-9202-35116C2041C3}" destId="{5B2017A0-96A9-4682-87B3-5EFDE563AFB1}" srcOrd="1" destOrd="0" presId="urn:microsoft.com/office/officeart/2005/8/layout/process4"/>
    <dgm:cxn modelId="{E89CC4B0-DC6A-4747-9F41-2A8964C73562}" type="presParOf" srcId="{4A9BE324-7C71-42BD-9202-35116C2041C3}" destId="{B195066A-960E-4D17-97D0-FA9712573B71}" srcOrd="2" destOrd="0" presId="urn:microsoft.com/office/officeart/2005/8/layout/process4"/>
    <dgm:cxn modelId="{25A3F406-09ED-440D-BBA5-A60D289E8241}" type="presParOf" srcId="{B195066A-960E-4D17-97D0-FA9712573B71}" destId="{AE8325DF-CFC1-4AAE-8DBF-9FD242ED5B0A}" srcOrd="0" destOrd="0" presId="urn:microsoft.com/office/officeart/2005/8/layout/process4"/>
    <dgm:cxn modelId="{76B15845-8352-4A18-A1A6-5A6538D71C03}" type="presParOf" srcId="{B195066A-960E-4D17-97D0-FA9712573B71}" destId="{33C0B8A7-AB6C-4E00-BFDB-AAC5673EDBE1}" srcOrd="1" destOrd="0" presId="urn:microsoft.com/office/officeart/2005/8/layout/process4"/>
    <dgm:cxn modelId="{D6D6AC68-9BFE-41D6-A042-DA83A63F1E24}" type="presParOf" srcId="{23854120-C618-4565-9FA4-E68B427DB25C}" destId="{1CE482D3-4E35-4A5D-93D8-7642038FBAC6}" srcOrd="3" destOrd="0" presId="urn:microsoft.com/office/officeart/2005/8/layout/process4"/>
    <dgm:cxn modelId="{FC1A8087-2F4F-4C63-890E-D7DF24781866}" type="presParOf" srcId="{23854120-C618-4565-9FA4-E68B427DB25C}" destId="{E0E569C9-51A3-4A71-B4C7-E2942F857E1F}" srcOrd="4" destOrd="0" presId="urn:microsoft.com/office/officeart/2005/8/layout/process4"/>
    <dgm:cxn modelId="{E4ED8C18-A6AF-4F66-BB1F-0EF5FA3E58DB}" type="presParOf" srcId="{E0E569C9-51A3-4A71-B4C7-E2942F857E1F}" destId="{3883FF83-3DAF-4091-B272-962A8A3C53FA}" srcOrd="0" destOrd="0" presId="urn:microsoft.com/office/officeart/2005/8/layout/process4"/>
    <dgm:cxn modelId="{F79BE9D6-E4C9-49C1-967A-4E96256F5802}" type="presParOf" srcId="{E0E569C9-51A3-4A71-B4C7-E2942F857E1F}" destId="{23C10ED9-D800-4E7D-9FB7-9B43F167BA50}" srcOrd="1" destOrd="0" presId="urn:microsoft.com/office/officeart/2005/8/layout/process4"/>
    <dgm:cxn modelId="{14514913-BB66-430C-BF88-DF5CEAB9B9C7}" type="presParOf" srcId="{E0E569C9-51A3-4A71-B4C7-E2942F857E1F}" destId="{EEE6ED4A-AAF1-4E23-8F8A-60908A0CD19C}" srcOrd="2" destOrd="0" presId="urn:microsoft.com/office/officeart/2005/8/layout/process4"/>
    <dgm:cxn modelId="{79294B66-B6A3-4458-91CB-FC05FCD793AF}" type="presParOf" srcId="{EEE6ED4A-AAF1-4E23-8F8A-60908A0CD19C}" destId="{D2F74221-091D-4EFD-80AB-6D71AC1CAF33}" srcOrd="0" destOrd="0" presId="urn:microsoft.com/office/officeart/2005/8/layout/process4"/>
    <dgm:cxn modelId="{973744D5-5DFB-4840-8622-769079B1A698}" type="presParOf" srcId="{EEE6ED4A-AAF1-4E23-8F8A-60908A0CD19C}" destId="{CCDAD3C6-5FBA-4FD5-ABD4-C1F02F26F9D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D3838B-0281-4CC1-BBCE-A88AD6AD787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E62837-F711-41B5-9430-2BAF181A7F3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Учить, чтобы заинтересовать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EFD850-BA82-4B1E-8265-46E5A2F0F3FB}" type="parTrans" cxnId="{A78BA0E6-3919-4D5E-AA55-5F23D951CF4A}">
      <dgm:prSet/>
      <dgm:spPr/>
      <dgm:t>
        <a:bodyPr/>
        <a:lstStyle/>
        <a:p>
          <a:endParaRPr lang="ru-RU"/>
        </a:p>
      </dgm:t>
    </dgm:pt>
    <dgm:pt modelId="{C9B3D592-7639-4D73-97AD-7DF07E33E3B8}" type="sibTrans" cxnId="{A78BA0E6-3919-4D5E-AA55-5F23D951CF4A}">
      <dgm:prSet/>
      <dgm:spPr/>
      <dgm:t>
        <a:bodyPr/>
        <a:lstStyle/>
        <a:p>
          <a:endParaRPr lang="ru-RU"/>
        </a:p>
      </dgm:t>
    </dgm:pt>
    <dgm:pt modelId="{1E65A3BA-E7B3-4343-9FCF-9F724D058EB2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Развивать способности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F6539-CE5B-4862-8B5E-9D3EB9C4AD65}" type="parTrans" cxnId="{9E2435FB-6D24-430C-BA43-6E44690536D1}">
      <dgm:prSet/>
      <dgm:spPr/>
      <dgm:t>
        <a:bodyPr/>
        <a:lstStyle/>
        <a:p>
          <a:endParaRPr lang="ru-RU"/>
        </a:p>
      </dgm:t>
    </dgm:pt>
    <dgm:pt modelId="{F56EF925-52FE-4E0F-B4E7-3335E268F437}" type="sibTrans" cxnId="{9E2435FB-6D24-430C-BA43-6E44690536D1}">
      <dgm:prSet/>
      <dgm:spPr/>
      <dgm:t>
        <a:bodyPr/>
        <a:lstStyle/>
        <a:p>
          <a:endParaRPr lang="ru-RU"/>
        </a:p>
      </dgm:t>
    </dgm:pt>
    <dgm:pt modelId="{863780A8-AAA7-4C99-BCCA-5120545B67D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Найти свою «нишу» 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88345B-B66E-42C2-B400-D8EA7A638B15}" type="parTrans" cxnId="{474BF5D2-C891-48DA-BA4B-BEFCAA562F61}">
      <dgm:prSet/>
      <dgm:spPr/>
      <dgm:t>
        <a:bodyPr/>
        <a:lstStyle/>
        <a:p>
          <a:endParaRPr lang="ru-RU"/>
        </a:p>
      </dgm:t>
    </dgm:pt>
    <dgm:pt modelId="{79D6465F-B0EA-4C2D-A457-FB208DC4B703}" type="sibTrans" cxnId="{474BF5D2-C891-48DA-BA4B-BEFCAA562F61}">
      <dgm:prSet/>
      <dgm:spPr/>
      <dgm:t>
        <a:bodyPr/>
        <a:lstStyle/>
        <a:p>
          <a:endParaRPr lang="ru-RU"/>
        </a:p>
      </dgm:t>
    </dgm:pt>
    <dgm:pt modelId="{525BD92C-7C6E-4A97-8D6A-7D3B12B3A901}" type="pres">
      <dgm:prSet presAssocID="{5BD3838B-0281-4CC1-BBCE-A88AD6AD7871}" presName="arrowDiagram" presStyleCnt="0">
        <dgm:presLayoutVars>
          <dgm:chMax val="5"/>
          <dgm:dir/>
          <dgm:resizeHandles val="exact"/>
        </dgm:presLayoutVars>
      </dgm:prSet>
      <dgm:spPr/>
    </dgm:pt>
    <dgm:pt modelId="{78B34785-47D2-44B1-A960-1FAF1F10D98A}" type="pres">
      <dgm:prSet presAssocID="{5BD3838B-0281-4CC1-BBCE-A88AD6AD7871}" presName="arrow" presStyleLbl="bgShp" presStyleIdx="0" presStyleCnt="1"/>
      <dgm:spPr/>
    </dgm:pt>
    <dgm:pt modelId="{61AA7CFA-0745-42DF-82D5-6092E097DA9C}" type="pres">
      <dgm:prSet presAssocID="{5BD3838B-0281-4CC1-BBCE-A88AD6AD7871}" presName="arrowDiagram3" presStyleCnt="0"/>
      <dgm:spPr/>
    </dgm:pt>
    <dgm:pt modelId="{F7919C7D-1AAE-48F4-9FCA-317698C90F5F}" type="pres">
      <dgm:prSet presAssocID="{9DE62837-F711-41B5-9430-2BAF181A7F38}" presName="bullet3a" presStyleLbl="node1" presStyleIdx="0" presStyleCnt="3"/>
      <dgm:spPr/>
    </dgm:pt>
    <dgm:pt modelId="{1B85A92F-5623-4B2B-807E-6702088525EC}" type="pres">
      <dgm:prSet presAssocID="{9DE62837-F711-41B5-9430-2BAF181A7F38}" presName="textBox3a" presStyleLbl="revTx" presStyleIdx="0" presStyleCnt="3" custScaleX="15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D7044-54EE-4AE6-9F7B-0F17117FD98D}" type="pres">
      <dgm:prSet presAssocID="{1E65A3BA-E7B3-4343-9FCF-9F724D058EB2}" presName="bullet3b" presStyleLbl="node1" presStyleIdx="1" presStyleCnt="3"/>
      <dgm:spPr/>
    </dgm:pt>
    <dgm:pt modelId="{8B8DEEA5-3E8A-485C-92AF-A119AFA7EEF9}" type="pres">
      <dgm:prSet presAssocID="{1E65A3BA-E7B3-4343-9FCF-9F724D058EB2}" presName="textBox3b" presStyleLbl="revTx" presStyleIdx="1" presStyleCnt="3" custScaleX="12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08B8-A84E-4AF8-800E-A499DEBA2B0B}" type="pres">
      <dgm:prSet presAssocID="{863780A8-AAA7-4C99-BCCA-5120545B67D8}" presName="bullet3c" presStyleLbl="node1" presStyleIdx="2" presStyleCnt="3"/>
      <dgm:spPr/>
    </dgm:pt>
    <dgm:pt modelId="{3BEF7301-0931-417F-99E8-9106A6DCEAEE}" type="pres">
      <dgm:prSet presAssocID="{863780A8-AAA7-4C99-BCCA-5120545B67D8}" presName="textBox3c" presStyleLbl="revTx" presStyleIdx="2" presStyleCnt="3" custScaleX="145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DC55B-6D81-4E42-B2C2-138F473EC9ED}" type="presOf" srcId="{5BD3838B-0281-4CC1-BBCE-A88AD6AD7871}" destId="{525BD92C-7C6E-4A97-8D6A-7D3B12B3A901}" srcOrd="0" destOrd="0" presId="urn:microsoft.com/office/officeart/2005/8/layout/arrow2"/>
    <dgm:cxn modelId="{6DC6165C-5A47-4E81-93D0-0352758EDCBF}" type="presOf" srcId="{9DE62837-F711-41B5-9430-2BAF181A7F38}" destId="{1B85A92F-5623-4B2B-807E-6702088525EC}" srcOrd="0" destOrd="0" presId="urn:microsoft.com/office/officeart/2005/8/layout/arrow2"/>
    <dgm:cxn modelId="{B0EF75EA-2611-4FEC-8BB1-3F6FF96947F1}" type="presOf" srcId="{863780A8-AAA7-4C99-BCCA-5120545B67D8}" destId="{3BEF7301-0931-417F-99E8-9106A6DCEAEE}" srcOrd="0" destOrd="0" presId="urn:microsoft.com/office/officeart/2005/8/layout/arrow2"/>
    <dgm:cxn modelId="{A78BA0E6-3919-4D5E-AA55-5F23D951CF4A}" srcId="{5BD3838B-0281-4CC1-BBCE-A88AD6AD7871}" destId="{9DE62837-F711-41B5-9430-2BAF181A7F38}" srcOrd="0" destOrd="0" parTransId="{D5EFD850-BA82-4B1E-8265-46E5A2F0F3FB}" sibTransId="{C9B3D592-7639-4D73-97AD-7DF07E33E3B8}"/>
    <dgm:cxn modelId="{9E2435FB-6D24-430C-BA43-6E44690536D1}" srcId="{5BD3838B-0281-4CC1-BBCE-A88AD6AD7871}" destId="{1E65A3BA-E7B3-4343-9FCF-9F724D058EB2}" srcOrd="1" destOrd="0" parTransId="{FC2F6539-CE5B-4862-8B5E-9D3EB9C4AD65}" sibTransId="{F56EF925-52FE-4E0F-B4E7-3335E268F437}"/>
    <dgm:cxn modelId="{E2D911C0-108D-44DB-91EF-4879BA6CDC18}" type="presOf" srcId="{1E65A3BA-E7B3-4343-9FCF-9F724D058EB2}" destId="{8B8DEEA5-3E8A-485C-92AF-A119AFA7EEF9}" srcOrd="0" destOrd="0" presId="urn:microsoft.com/office/officeart/2005/8/layout/arrow2"/>
    <dgm:cxn modelId="{474BF5D2-C891-48DA-BA4B-BEFCAA562F61}" srcId="{5BD3838B-0281-4CC1-BBCE-A88AD6AD7871}" destId="{863780A8-AAA7-4C99-BCCA-5120545B67D8}" srcOrd="2" destOrd="0" parTransId="{8088345B-B66E-42C2-B400-D8EA7A638B15}" sibTransId="{79D6465F-B0EA-4C2D-A457-FB208DC4B703}"/>
    <dgm:cxn modelId="{D87B8A57-9BFF-4392-90A4-F44D1CCB1B6F}" type="presParOf" srcId="{525BD92C-7C6E-4A97-8D6A-7D3B12B3A901}" destId="{78B34785-47D2-44B1-A960-1FAF1F10D98A}" srcOrd="0" destOrd="0" presId="urn:microsoft.com/office/officeart/2005/8/layout/arrow2"/>
    <dgm:cxn modelId="{A358475B-1F05-4795-B0A4-B1E842DB4647}" type="presParOf" srcId="{525BD92C-7C6E-4A97-8D6A-7D3B12B3A901}" destId="{61AA7CFA-0745-42DF-82D5-6092E097DA9C}" srcOrd="1" destOrd="0" presId="urn:microsoft.com/office/officeart/2005/8/layout/arrow2"/>
    <dgm:cxn modelId="{BCAC2BEE-D68F-4C86-A382-18A376576D80}" type="presParOf" srcId="{61AA7CFA-0745-42DF-82D5-6092E097DA9C}" destId="{F7919C7D-1AAE-48F4-9FCA-317698C90F5F}" srcOrd="0" destOrd="0" presId="urn:microsoft.com/office/officeart/2005/8/layout/arrow2"/>
    <dgm:cxn modelId="{7E721A1F-1BAE-4D2F-A3EA-156485D87820}" type="presParOf" srcId="{61AA7CFA-0745-42DF-82D5-6092E097DA9C}" destId="{1B85A92F-5623-4B2B-807E-6702088525EC}" srcOrd="1" destOrd="0" presId="urn:microsoft.com/office/officeart/2005/8/layout/arrow2"/>
    <dgm:cxn modelId="{FF75B06C-7434-4790-87E8-7B3D95E530A3}" type="presParOf" srcId="{61AA7CFA-0745-42DF-82D5-6092E097DA9C}" destId="{BA2D7044-54EE-4AE6-9F7B-0F17117FD98D}" srcOrd="2" destOrd="0" presId="urn:microsoft.com/office/officeart/2005/8/layout/arrow2"/>
    <dgm:cxn modelId="{FC6862C5-AB98-495F-84B9-1A9DEF9F18E1}" type="presParOf" srcId="{61AA7CFA-0745-42DF-82D5-6092E097DA9C}" destId="{8B8DEEA5-3E8A-485C-92AF-A119AFA7EEF9}" srcOrd="3" destOrd="0" presId="urn:microsoft.com/office/officeart/2005/8/layout/arrow2"/>
    <dgm:cxn modelId="{294430D3-1F71-4709-BCBD-F8DAEE836EAC}" type="presParOf" srcId="{61AA7CFA-0745-42DF-82D5-6092E097DA9C}" destId="{BDD308B8-A84E-4AF8-800E-A499DEBA2B0B}" srcOrd="4" destOrd="0" presId="urn:microsoft.com/office/officeart/2005/8/layout/arrow2"/>
    <dgm:cxn modelId="{3E8FCAF2-9C3D-4A91-887C-F09D1EC206A2}" type="presParOf" srcId="{61AA7CFA-0745-42DF-82D5-6092E097DA9C}" destId="{3BEF7301-0931-417F-99E8-9106A6DCEAE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5AEC-D123-4908-B98C-4ABE30329846}">
      <dsp:nvSpPr>
        <dsp:cNvPr id="0" name=""/>
        <dsp:cNvSpPr/>
      </dsp:nvSpPr>
      <dsp:spPr>
        <a:xfrm>
          <a:off x="3033470" y="256532"/>
          <a:ext cx="4477981" cy="1512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97C8C-3B84-4A60-A24E-3A0E6375C791}">
      <dsp:nvSpPr>
        <dsp:cNvPr id="0" name=""/>
        <dsp:cNvSpPr/>
      </dsp:nvSpPr>
      <dsp:spPr>
        <a:xfrm>
          <a:off x="4847163" y="3960442"/>
          <a:ext cx="843843" cy="54006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E58D8-D338-4E3F-8CF9-D1772CCB565E}">
      <dsp:nvSpPr>
        <dsp:cNvPr id="0" name=""/>
        <dsp:cNvSpPr/>
      </dsp:nvSpPr>
      <dsp:spPr>
        <a:xfrm>
          <a:off x="1606810" y="4391366"/>
          <a:ext cx="7344802" cy="101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30% -35% одаренных детей «потеряно»</a:t>
          </a:r>
          <a:endParaRPr lang="ru-RU" sz="3600" b="1" kern="1200" dirty="0">
            <a:solidFill>
              <a:srgbClr val="99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6810" y="4391366"/>
        <a:ext cx="7344802" cy="1012612"/>
      </dsp:txXfrm>
    </dsp:sp>
    <dsp:sp modelId="{3A50987D-CAFA-4005-A868-F363E5EFECFF}">
      <dsp:nvSpPr>
        <dsp:cNvPr id="0" name=""/>
        <dsp:cNvSpPr/>
      </dsp:nvSpPr>
      <dsp:spPr>
        <a:xfrm>
          <a:off x="4487124" y="1944217"/>
          <a:ext cx="1901458" cy="1401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Младшие подростки</a:t>
          </a:r>
          <a:endParaRPr lang="ru-RU" sz="1700" b="1" kern="1200" dirty="0"/>
        </a:p>
      </dsp:txBody>
      <dsp:txXfrm>
        <a:off x="4765586" y="2149456"/>
        <a:ext cx="1344534" cy="990982"/>
      </dsp:txXfrm>
    </dsp:sp>
    <dsp:sp modelId="{662A22D0-4782-4589-919E-80010378BB5C}">
      <dsp:nvSpPr>
        <dsp:cNvPr id="0" name=""/>
        <dsp:cNvSpPr/>
      </dsp:nvSpPr>
      <dsp:spPr>
        <a:xfrm>
          <a:off x="2830940" y="720079"/>
          <a:ext cx="2608044" cy="151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Дошкольники</a:t>
          </a:r>
          <a:endParaRPr lang="ru-RU" sz="1600" b="1" kern="1200" dirty="0"/>
        </a:p>
      </dsp:txBody>
      <dsp:txXfrm>
        <a:off x="3212879" y="942519"/>
        <a:ext cx="1844166" cy="1074038"/>
      </dsp:txXfrm>
    </dsp:sp>
    <dsp:sp modelId="{8F048225-05D6-42E8-B6EB-7DAECC34FFC1}">
      <dsp:nvSpPr>
        <dsp:cNvPr id="0" name=""/>
        <dsp:cNvSpPr/>
      </dsp:nvSpPr>
      <dsp:spPr>
        <a:xfrm>
          <a:off x="5285972" y="360038"/>
          <a:ext cx="2225489" cy="151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Младшие школьники</a:t>
          </a:r>
          <a:endParaRPr lang="ru-RU" sz="1800" b="1" kern="1200" dirty="0"/>
        </a:p>
      </dsp:txBody>
      <dsp:txXfrm>
        <a:off x="5611887" y="582478"/>
        <a:ext cx="1573659" cy="1074038"/>
      </dsp:txXfrm>
    </dsp:sp>
    <dsp:sp modelId="{957EBE89-BC61-4060-B4E6-12FE443467E2}">
      <dsp:nvSpPr>
        <dsp:cNvPr id="0" name=""/>
        <dsp:cNvSpPr/>
      </dsp:nvSpPr>
      <dsp:spPr>
        <a:xfrm>
          <a:off x="1966854" y="-14"/>
          <a:ext cx="6624713" cy="392895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pPr rtl="0"/>
              <a:t>10.07.2018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10820399" cy="4191000"/>
          </a:xfrm>
        </p:spPr>
        <p:txBody>
          <a:bodyPr rtlCol="0"/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одаренности к таланту: подводные камни и ресурсы в свете современных концепций развития одаренных детей 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4953000"/>
            <a:ext cx="9067799" cy="1066800"/>
          </a:xfrm>
        </p:spPr>
        <p:txBody>
          <a:bodyPr rtlCol="0">
            <a:noAutofit/>
          </a:bodyPr>
          <a:lstStyle/>
          <a:p>
            <a:pPr lvl="3" algn="l"/>
            <a:r>
              <a:rPr lang="ru-RU" sz="2400" b="1" dirty="0" smtClean="0">
                <a:solidFill>
                  <a:srgbClr val="002060"/>
                </a:solidFill>
              </a:rPr>
              <a:t>Н.Б.Шумакова, доктор психологических наук, </a:t>
            </a:r>
          </a:p>
          <a:p>
            <a:pPr lvl="3" algn="l"/>
            <a:r>
              <a:rPr lang="ru-RU" sz="2400" b="1" dirty="0" smtClean="0">
                <a:solidFill>
                  <a:srgbClr val="002060"/>
                </a:solidFill>
              </a:rPr>
              <a:t>ФГБНУ «Психологический институт РАО»;</a:t>
            </a:r>
          </a:p>
          <a:p>
            <a:pPr lvl="3" algn="l"/>
            <a:r>
              <a:rPr lang="ru-RU" sz="2400" b="1" dirty="0" smtClean="0">
                <a:solidFill>
                  <a:srgbClr val="002060"/>
                </a:solidFill>
              </a:rPr>
              <a:t>профессор МГППУ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533400"/>
            <a:ext cx="9601200" cy="533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 фокусе обучения?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1812" y="990600"/>
          <a:ext cx="1143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0412" y="152400"/>
            <a:ext cx="10055781" cy="609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РАЗВИТИЯ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27012" y="1143000"/>
            <a:ext cx="60960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6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факторы</a:t>
            </a:r>
            <a:r>
              <a:rPr lang="en-US" sz="26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600" b="1" dirty="0" smtClean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Низкая мотивация</a:t>
            </a:r>
          </a:p>
          <a:p>
            <a:pPr lvl="0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Непродуктивные установки</a:t>
            </a:r>
          </a:p>
          <a:p>
            <a:pPr lvl="0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Низкий уровень развития каких-то способностей</a:t>
            </a:r>
          </a:p>
          <a:p>
            <a:pPr lvl="0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Дефицит социальных умений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среды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знакомство с областью</a:t>
            </a:r>
          </a:p>
          <a:p>
            <a:pPr lvl="0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Несоответствие интересов и возможностей среды 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170612" y="1600200"/>
            <a:ext cx="5715000" cy="4572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факторы </a:t>
            </a:r>
            <a:r>
              <a:rPr lang="en-US" sz="28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 dirty="0" smtClean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Оптимальная мотивация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Продуктивные установки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Развивающиеся способности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Развивающиеся социальные умения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среды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Хорошие возможности развития в школе и вне школы</a:t>
            </a:r>
          </a:p>
          <a:p>
            <a:pPr lvl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и культурный капитал, финансовые ресурсы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989012" y="762000"/>
            <a:ext cx="4645152" cy="762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ограничивает?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704012" y="762000"/>
            <a:ext cx="4645152" cy="762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способствует развитию?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2" y="152400"/>
            <a:ext cx="9601200" cy="685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Проблемы, риски и вызовы времени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2" y="914400"/>
            <a:ext cx="11353800" cy="5105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значительный разрыв между теориями, исследованиями одаренности и практикой выявления и поддержки одаренных детей. Основным критерием выявления одаренных детей до сих пор является высокое достижение  (конкурс,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 и т.д.).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Слабое звено – обучение и поддержка одаренных детей в условиях массовых школ, недостаточное внимание социальному и эмоциональному развитию.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целостной системы подготовки квалифицированных специалистов для работы с одаренными детьми.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Разрозненность и фрагментарность исследований в области выявления и поддержки одаренных детей. 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2412" y="152400"/>
            <a:ext cx="9601200" cy="914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Вызов времени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7012" y="1219200"/>
            <a:ext cx="5940554" cy="5334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Социальный «запрос на одаренность» требует проведения дальнейших исследований с одной стороны, и применения наиболее успешных технологий выявления и развития одаренности в школьном обучении и вне его, с другой.   </a:t>
            </a:r>
          </a:p>
          <a:p>
            <a:endParaRPr lang="ru-RU" dirty="0"/>
          </a:p>
        </p:txBody>
      </p:sp>
      <p:pic>
        <p:nvPicPr>
          <p:cNvPr id="7" name="Picture 2" descr="E:\Documents and Settings\Админ\Рабочий стол\Мои документы 1\NATASHA\Мои Доклады\Доклады 2015-17\2018\Новоуральск\Экспозиция летних рабо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12" y="1143000"/>
            <a:ext cx="5791199" cy="47536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228600"/>
            <a:ext cx="96012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Концепция творческой одаренности А.М.Матюшкина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812" y="1524000"/>
            <a:ext cx="5635754" cy="4495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3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одаренность детей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>– </a:t>
            </a:r>
            <a:r>
              <a:rPr lang="ru-RU" sz="3200" b="1" i="1" dirty="0" smtClean="0"/>
              <a:t>высокий творческий потенциал</a:t>
            </a:r>
            <a:r>
              <a:rPr lang="ru-RU" sz="3200" dirty="0" smtClean="0"/>
              <a:t> и общая предпосылка творческого развития человека.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dirty="0" smtClean="0"/>
              <a:t>Проявление и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раскрытие </a:t>
            </a:r>
            <a:r>
              <a:rPr lang="ru-RU" sz="3200" dirty="0" smtClean="0"/>
              <a:t>этого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потенциала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/>
              <a:t>требует соответствующих ему условий окружения. </a:t>
            </a:r>
          </a:p>
          <a:p>
            <a:endParaRPr lang="ru-RU" dirty="0"/>
          </a:p>
        </p:txBody>
      </p:sp>
      <p:pic>
        <p:nvPicPr>
          <p:cNvPr id="5" name="Picture 4" descr="Matushk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6042" t="9174" r="20432" b="-4778"/>
          <a:stretch>
            <a:fillRect/>
          </a:stretch>
        </p:blipFill>
        <p:spPr>
          <a:xfrm>
            <a:off x="6942983" y="1828800"/>
            <a:ext cx="3713059" cy="41910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969943" cy="7239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0723" name="Picture 2" descr="C:\Users\Admin\Desktop\презент\IMG_6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4812" y="1066800"/>
            <a:ext cx="8991600" cy="5562599"/>
          </a:xfrm>
          <a:noFill/>
        </p:spPr>
      </p:pic>
    </p:spTree>
    <p:extLst>
      <p:ext uri="{BB962C8B-B14F-4D97-AF65-F5344CB8AC3E}">
        <p14:creationId xmlns:p14="http://schemas.microsoft.com/office/powerpoint/2010/main" val="2428159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Departments\Event Team\Events\2017\Фонд Ключ\Дизайн согласованный\Для презентации\10Y-zastavka16-9(PPT-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5564"/>
            <a:ext cx="121888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M:\Departments\Event Team\Events\2017\Фонд Ключ\Дизайн согласованный\Для презентации\10Y-LOGO.png"/>
          <p:cNvPicPr>
            <a:picLocks noChangeAspect="1" noChangeArrowheads="1"/>
          </p:cNvPicPr>
          <p:nvPr/>
        </p:nvPicPr>
        <p:blipFill>
          <a:blip r:embed="rId3" cstate="print"/>
          <a:srcRect r="66992"/>
          <a:stretch>
            <a:fillRect/>
          </a:stretch>
        </p:blipFill>
        <p:spPr bwMode="auto">
          <a:xfrm>
            <a:off x="9837854" y="188640"/>
            <a:ext cx="2202876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911188" y="188641"/>
            <a:ext cx="41296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Verdana" pitchFamily="34" charset="0"/>
              </a:rPr>
              <a:t>Массовая школа</a:t>
            </a:r>
            <a:endParaRPr lang="ru-RU" sz="32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23230" y="764704"/>
          <a:ext cx="1055842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68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970212" y="152400"/>
            <a:ext cx="8991600" cy="6172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понимаем под одаренностью?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выявлять высокий интеллектуально-творческий потенциал ребенка? 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эффективность разных программ поддержки?  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развивается в условиях применения  разных программ? </a:t>
            </a:r>
            <a:endParaRPr lang="en-BZ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способствует, а что препятствует развитию одаренности?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каких этапах, и при каких условиях поддержка наиболее эффективна?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50812" y="1676400"/>
            <a:ext cx="2895600" cy="37338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086" y="457200"/>
            <a:ext cx="1133187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мы понимаем под одаренностью?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7652" name="Содержимое 13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1612" y="1905000"/>
            <a:ext cx="4640424" cy="4038600"/>
          </a:xfr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79412" y="1371600"/>
            <a:ext cx="6096000" cy="4648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Высокие общие способности (</a:t>
            </a:r>
            <a:r>
              <a:rPr lang="en-BZ" sz="3200" b="1" dirty="0" smtClean="0">
                <a:solidFill>
                  <a:schemeClr val="accent1">
                    <a:lumMod val="50000"/>
                  </a:schemeClr>
                </a:solidFill>
              </a:rPr>
              <a:t>IQ)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Высокие достижения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Высокие общие способности </a:t>
            </a:r>
            <a:r>
              <a:rPr lang="en-BZ" sz="3200" b="1" dirty="0" smtClean="0">
                <a:solidFill>
                  <a:schemeClr val="accent1">
                    <a:lumMod val="50000"/>
                  </a:schemeClr>
                </a:solidFill>
              </a:rPr>
              <a:t>&amp;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достижения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 - - - - - - - - - - в той или иной области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Потенциал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азвития</a:t>
            </a:r>
          </a:p>
          <a:p>
            <a:endParaRPr lang="ru-RU" sz="32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577" y="357189"/>
            <a:ext cx="10969943" cy="928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Европейская ассоциация по развитию одаренных детей 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4212" y="1447800"/>
          <a:ext cx="10969943" cy="46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969943" cy="581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Одаренность и талант: новый взгляд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77" y="990600"/>
            <a:ext cx="11599935" cy="5638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i="1" dirty="0" smtClean="0">
                <a:solidFill>
                  <a:srgbClr val="000099"/>
                </a:solidFill>
              </a:rPr>
              <a:t>расширение понятия </a:t>
            </a:r>
            <a:r>
              <a:rPr lang="ru-RU" sz="3000" b="1" dirty="0" smtClean="0">
                <a:solidFill>
                  <a:srgbClr val="000099"/>
                </a:solidFill>
              </a:rPr>
              <a:t>(признание специфичности таланта,  существования неуспешных в академической сфере одаренных детей)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одаренность развивается в течение всей жизни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Нестабильность развития таланта (</a:t>
            </a:r>
            <a:r>
              <a:rPr lang="ru-RU" sz="3000" b="1" dirty="0" smtClean="0">
                <a:solidFill>
                  <a:srgbClr val="0070C0"/>
                </a:solidFill>
              </a:rPr>
              <a:t>под влиянием образования, особого учительского интереса к ребенку, семейной стабильности, социального окружения)</a:t>
            </a:r>
            <a:endParaRPr lang="ru-RU" sz="3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i="1" dirty="0" smtClean="0">
                <a:solidFill>
                  <a:srgbClr val="000099"/>
                </a:solidFill>
              </a:rPr>
              <a:t>если талант не реализуется</a:t>
            </a:r>
            <a:r>
              <a:rPr lang="ru-RU" sz="3000" b="1" dirty="0" smtClean="0">
                <a:solidFill>
                  <a:srgbClr val="000099"/>
                </a:solidFill>
              </a:rPr>
              <a:t>, то  это связано не с тем, что он исчез, а с тем, что </a:t>
            </a:r>
            <a:r>
              <a:rPr lang="ru-RU" sz="3000" b="1" i="1" dirty="0" smtClean="0">
                <a:solidFill>
                  <a:srgbClr val="0000CC"/>
                </a:solidFill>
              </a:rPr>
              <a:t>исчезло стремление к совершенствованию, потребность в его развитии</a:t>
            </a:r>
            <a:r>
              <a:rPr lang="ru-RU" sz="3000" b="1" dirty="0" smtClean="0">
                <a:solidFill>
                  <a:srgbClr val="0000CC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533400"/>
            <a:ext cx="9601200" cy="533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Развитие одаренности и ее индикаторы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1812" y="990600"/>
          <a:ext cx="1143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152400"/>
            <a:ext cx="96012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Суботник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Джарвин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2005 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836612" y="990600"/>
            <a:ext cx="10287002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внутренняя мотивация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настойчивость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восприимчивость к обучению и его скорость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родительская поддержка или давление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индивидуализация обучения. 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9954207" cy="417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Суботник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Джарвин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2005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09441" y="764705"/>
          <a:ext cx="10284254" cy="570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548</Words>
  <Application>Microsoft Office PowerPoint</Application>
  <PresentationFormat>Произвольный</PresentationFormat>
  <Paragraphs>87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Palatino Linotype</vt:lpstr>
      <vt:lpstr>Verdana</vt:lpstr>
      <vt:lpstr>Wingdings</vt:lpstr>
      <vt:lpstr>Wingdings 2</vt:lpstr>
      <vt:lpstr>Акварель_16x9</vt:lpstr>
      <vt:lpstr>От одаренности к таланту: подводные камни и ресурсы в свете современных концепций развития одаренных детей </vt:lpstr>
      <vt:lpstr>Презентация PowerPoint</vt:lpstr>
      <vt:lpstr>Презентация PowerPoint</vt:lpstr>
      <vt:lpstr>Презентация PowerPoint</vt:lpstr>
      <vt:lpstr>Европейская ассоциация по развитию одаренных детей </vt:lpstr>
      <vt:lpstr>Одаренность и талант: новый взгляд</vt:lpstr>
      <vt:lpstr>Развитие одаренности и ее индикаторы</vt:lpstr>
      <vt:lpstr>Суботник и Джарвин, 2005 </vt:lpstr>
      <vt:lpstr>Суботник и Джарвин, 2005 </vt:lpstr>
      <vt:lpstr>Что в фокусе обучения?</vt:lpstr>
      <vt:lpstr>ФАКТОРЫ РАЗВИТИЯ</vt:lpstr>
      <vt:lpstr>Проблемы, риски и вызовы времени</vt:lpstr>
      <vt:lpstr>Вызов времени</vt:lpstr>
      <vt:lpstr>Концепция творческой одаренности А.М.Матюшкина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user</dc:creator>
  <cp:lastModifiedBy>Федотова Н.В.</cp:lastModifiedBy>
  <cp:revision>71</cp:revision>
  <dcterms:created xsi:type="dcterms:W3CDTF">2016-09-09T18:02:44Z</dcterms:created>
  <dcterms:modified xsi:type="dcterms:W3CDTF">2018-07-10T03:30:08Z</dcterms:modified>
</cp:coreProperties>
</file>